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4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DE0738-047C-4370-900D-E4A24749E4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51C672B-2D72-4067-A21F-1DC4F4D484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DDACCD7-CFB5-42DF-8442-DA71CC417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AA3C8-DA8C-44D1-9A28-D6AA10C1EEEC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69F88E2-9E15-4BB6-93D2-D711231B9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838635E-613C-4353-9C18-E4F3B52D6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9A67E-A400-4B94-A575-5DF49B8CF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48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3297790-2915-4C39-B474-028DE6F45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C9496F6-1868-473A-BFEC-46D1B3CB4B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2B0D4C3-0B8B-40A5-86BA-FCE5A3437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AA3C8-DA8C-44D1-9A28-D6AA10C1EEEC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3D20897-4707-4D44-9315-61CE3E216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03E881D-D6E5-419A-9A6F-8DE5451BF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9A67E-A400-4B94-A575-5DF49B8CF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278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1BB33C87-F59E-4E19-BBE4-E4475F1939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475FA84-CEC6-432E-AA04-3D1248D1FE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A20A360-6A42-44F3-8EDE-C5FE7FB9E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AA3C8-DA8C-44D1-9A28-D6AA10C1EEEC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FDD9B93-9D2A-420B-A52B-1C6423758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75C17B8-9CF5-4EE0-862B-679605DB2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9A67E-A400-4B94-A575-5DF49B8CF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351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E3DEDDA-451C-459F-9E78-2FA145B2C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D345080-CC84-4784-BF6F-276578D08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F29069D-3B7E-4B8D-8EAF-D8519E356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AA3C8-DA8C-44D1-9A28-D6AA10C1EEEC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D56AF55-8591-44BE-BE5F-02A209C5F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984E397-3FC9-48FF-8DF5-37AB0B023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9A67E-A400-4B94-A575-5DF49B8CF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37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6E54C86-9F18-4898-A9CF-D5F9BE252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3DBEBD6-C505-4A44-A7F4-0A8D2238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3073980-6380-4D50-8551-F50A26DFB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AA3C8-DA8C-44D1-9A28-D6AA10C1EEEC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553972D-8544-47BE-A3EF-5305B181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5B0C349-C697-4732-87C0-C90792B1D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9A67E-A400-4B94-A575-5DF49B8CF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125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33C6D2-1CF1-4B69-AFB1-E9475AB93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A494D08-A6E0-4976-9795-41FE74486B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DBA39B4-0144-46A0-A71B-1493C2D5AB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79C10AF-98F6-4BE9-A144-30663599E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AA3C8-DA8C-44D1-9A28-D6AA10C1EEEC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C1B0CE3-0B35-4776-BA97-98479313F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3428A0D-2F41-4B7F-8DD1-528EC1C3A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9A67E-A400-4B94-A575-5DF49B8CF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066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A18106-C058-4752-858C-DF42F25A2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F6E76DB-0E2E-41D5-93CA-1314971DF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3C28EC4-0370-4885-920F-E3A058EE06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4CC5CBFB-CCF6-4B07-82FF-BEBEB7BC3E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9BC6BC16-1354-471D-A1F8-4697690990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B319BF9-0DCA-41B2-A023-FEF0C88B7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AA3C8-DA8C-44D1-9A28-D6AA10C1EEEC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7F4F1C9F-D6F9-46C6-91B3-3053BF8EB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AD25F03E-6704-4B70-B448-FF53750B1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9A67E-A400-4B94-A575-5DF49B8CF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261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01B98AF-A501-4FEA-BB11-F58579A19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413A8AAD-43B1-431C-89BC-F0DC0646C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AA3C8-DA8C-44D1-9A28-D6AA10C1EEEC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7E3A96B2-1585-4EAD-8D56-6CD5C98F4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2EECA777-DBB1-4B90-A257-3FB3E6BB4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9A67E-A400-4B94-A575-5DF49B8CF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431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EC4DE855-E7AE-4124-969D-FC5F1DE38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AA3C8-DA8C-44D1-9A28-D6AA10C1EEEC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5D5E1CA8-5601-4D61-B199-2D9095B72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E719EFB-CB73-4E4C-97E0-6AE641F3F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9A67E-A400-4B94-A575-5DF49B8CF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49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4FB4529-107B-4A7D-B906-390289E14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6541309-35BA-41A4-878A-3362FE2DC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540FC1E-F052-4695-A622-307E470059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4A96C0C-550F-4B0D-8D46-F1D9AF070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AA3C8-DA8C-44D1-9A28-D6AA10C1EEEC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B988951-4DD9-4AAF-BDD6-A65B1C157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F24B882-F602-4F6B-A73E-81CAD15CD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9A67E-A400-4B94-A575-5DF49B8CF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399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87F641-6E10-43CF-9963-D38595083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185AD0FA-193F-4DED-B794-402929C4C3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1029D6D-B737-4AB7-B70A-219A0D372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3B25D41-74C8-4779-933E-26522BFBF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AA3C8-DA8C-44D1-9A28-D6AA10C1EEEC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DFD6C56-F101-49E5-9CAF-6EBDB69A6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77E0586-22E1-41AB-8D1A-072FECDFE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9A67E-A400-4B94-A575-5DF49B8CF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643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1EA877A3-8F0A-4555-88D1-E3B8E9A15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A3AE240-70BC-4563-81E8-67C9704F8D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BB40064-D9E0-46B7-B19F-268194EF5E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AA3C8-DA8C-44D1-9A28-D6AA10C1EEEC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D44B15E-D49E-44D9-A33E-27122CD423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92E4771-BE3B-417E-9F12-FCA1056470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9A67E-A400-4B94-A575-5DF49B8CF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851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0ACE2FF0-F9CC-4782-B075-F9E291C378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614" y="0"/>
            <a:ext cx="89607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703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Rokosz</dc:creator>
  <cp:lastModifiedBy>Rochelle McNamara</cp:lastModifiedBy>
  <cp:revision>1</cp:revision>
  <dcterms:created xsi:type="dcterms:W3CDTF">2018-02-21T18:29:30Z</dcterms:created>
  <dcterms:modified xsi:type="dcterms:W3CDTF">2018-02-21T20:21:37Z</dcterms:modified>
</cp:coreProperties>
</file>