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69" r:id="rId5"/>
    <p:sldId id="271" r:id="rId6"/>
    <p:sldId id="258" r:id="rId7"/>
    <p:sldId id="274" r:id="rId8"/>
    <p:sldId id="280" r:id="rId9"/>
    <p:sldId id="259" r:id="rId10"/>
    <p:sldId id="260" r:id="rId11"/>
    <p:sldId id="261" r:id="rId12"/>
    <p:sldId id="279" r:id="rId13"/>
    <p:sldId id="281" r:id="rId14"/>
    <p:sldId id="282" r:id="rId15"/>
    <p:sldId id="278" r:id="rId16"/>
    <p:sldId id="268" r:id="rId17"/>
    <p:sldId id="275" r:id="rId18"/>
    <p:sldId id="276" r:id="rId19"/>
    <p:sldId id="263" r:id="rId20"/>
    <p:sldId id="277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4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1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0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7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5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7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0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7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2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3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6DEB9-FD54-49E1-BBF7-50C0119BFF2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C0525-B3A9-4D03-BF9B-A7E13E886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ioceseofvenice.org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thedralctk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tmatthewcatholic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ainttim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nativity.com/im-new-2/" TargetMode="External"/><Relationship Id="rId2" Type="http://schemas.openxmlformats.org/officeDocument/2006/relationships/hyperlink" Target="https://www.churchnativit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HFO.com Web Design Ideas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For review and discussion with Diocesan web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0199"/>
          </a:xfrm>
        </p:spPr>
        <p:txBody>
          <a:bodyPr/>
          <a:lstStyle/>
          <a:p>
            <a:r>
              <a:rPr lang="en-US" dirty="0" smtClean="0"/>
              <a:t>Home Page Elements – News &amp; Events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33464"/>
            <a:ext cx="6247096" cy="4289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297" y="2722315"/>
            <a:ext cx="3900044" cy="3700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345324"/>
            <a:ext cx="570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3-column news &amp; events, but Events in center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7085296" y="4487917"/>
            <a:ext cx="670001" cy="40990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13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Page Elements – Apps, Links, Calendars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58" y="1902372"/>
            <a:ext cx="6998788" cy="475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5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52" y="365126"/>
            <a:ext cx="10996448" cy="9907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Navigation </a:t>
            </a:r>
            <a:br>
              <a:rPr lang="en-US" dirty="0" smtClean="0"/>
            </a:br>
            <a:r>
              <a:rPr lang="en-US" sz="2700" b="1" dirty="0" smtClean="0"/>
              <a:t>Black </a:t>
            </a:r>
            <a:r>
              <a:rPr lang="en-US" sz="2700" b="1" dirty="0"/>
              <a:t>Bold</a:t>
            </a:r>
            <a:r>
              <a:rPr lang="en-US" sz="2700" dirty="0"/>
              <a:t>: primary </a:t>
            </a:r>
            <a:r>
              <a:rPr lang="en-US" sz="2700" dirty="0" err="1"/>
              <a:t>nav</a:t>
            </a:r>
            <a:r>
              <a:rPr lang="en-US" sz="2700" dirty="0"/>
              <a:t>; </a:t>
            </a:r>
            <a:r>
              <a:rPr lang="en-US" sz="2700" dirty="0">
                <a:solidFill>
                  <a:srgbClr val="0070C0"/>
                </a:solidFill>
              </a:rPr>
              <a:t>Blue</a:t>
            </a:r>
            <a:r>
              <a:rPr lang="en-US" sz="2700" dirty="0"/>
              <a:t>: secondary </a:t>
            </a:r>
            <a:r>
              <a:rPr lang="en-US" sz="2700" dirty="0" err="1"/>
              <a:t>nav</a:t>
            </a:r>
            <a:r>
              <a:rPr lang="en-US" sz="2700" dirty="0"/>
              <a:t>; 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</a:rPr>
              <a:t>Green</a:t>
            </a:r>
            <a:r>
              <a:rPr lang="en-US" sz="2700" dirty="0"/>
              <a:t>: tertiary; 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US" sz="2700" dirty="0"/>
              <a:t>: page content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249" y="1502978"/>
            <a:ext cx="6180083" cy="5502166"/>
          </a:xfrm>
        </p:spPr>
        <p:txBody>
          <a:bodyPr>
            <a:normAutofit fontScale="40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Holy Family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our Parish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[Welcome! Link to welcome </a:t>
            </a:r>
            <a:r>
              <a:rPr lang="en-US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pkt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welcome desk; link to campus map; registration; link to Get Involved!; link to Team]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[1974-present; link to Team; link to school, link to Perpetual Adoration Chapel; link to CCTN]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 Times &amp; Location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Directions &amp; Campus Map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Nursery during Mass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Homilies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Daily Prayers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[link to Parish Posts, etc.]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Parish Team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our Priests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[3 profiles]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Pastoral Staff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[Deacons; Nuns; Parish Administrative Support]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 Environment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 Store &amp; Gift Shop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CCTN Catholic Community Television Network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Facilities &amp; Scheduling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[extranet login for Ministry Scheduler</a:t>
            </a:r>
            <a:r>
              <a:rPr lang="en-US" dirty="0" smtClean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6206" y="1481958"/>
            <a:ext cx="5885794" cy="5118539"/>
          </a:xfrm>
        </p:spPr>
        <p:txBody>
          <a:bodyPr>
            <a:normAutofit fontScale="40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Catholic Faith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Celebrating the Mass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Liturgy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[About the Liturgy; links to ministries; photographic requirements; seasons link; link to homilies; link to music]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Liturgical Seasons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[About; photographic requirements; Advent (wreath, colors, etc.); Christmas; Lent (links to Fasting, Prayer, Almsgiving, etc.); Easter/Easter season; Ordinary Times]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Roles in the Mass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[add links where appropriate: clergy; EMHC; Ushers; Altar Servers; Lectors/Readers; Music (cantor, choirs, musicians); children’s liturgy/</a:t>
            </a:r>
            <a:r>
              <a:rPr lang="en-US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CLoW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liturgical environment/preparation; sacristans; congregation]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Sacraments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[What is a Sacrament?; links to each]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Baptism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[Infant; RCIA (Children over 7 </a:t>
            </a:r>
            <a:r>
              <a:rPr lang="en-US" dirty="0" err="1" smtClean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yrs</a:t>
            </a:r>
            <a:r>
              <a:rPr lang="en-US" dirty="0" smtClean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&amp; Adult; photographic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guidelines]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Reconciliation/Confession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Holy Communion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[Catechumenate/Full Communion; RCIA; photographic guidelines]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Confirmation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[photographic guidelines]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Marriage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[photographic guidelines]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Anointing of the Sick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Holy Orders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Pastoral Care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[Spiritual Direction; Healing Support Groups; link to St. </a:t>
            </a:r>
            <a:r>
              <a:rPr lang="en-US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VdeP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Funerals &amp; Bereavement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Ministry to the Sick/Homebound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Catholicism Today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[What is the Catholic Church?; Being Catholic Today; Prayer; link to Faith Formation; links to other resources</a:t>
            </a:r>
            <a:r>
              <a:rPr lang="en-US" dirty="0" smtClean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7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52" y="365126"/>
            <a:ext cx="10996448" cy="9907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Navigation </a:t>
            </a:r>
            <a:br>
              <a:rPr lang="en-US" dirty="0" smtClean="0"/>
            </a:br>
            <a:r>
              <a:rPr lang="en-US" sz="2700" b="1" dirty="0" smtClean="0"/>
              <a:t>Black </a:t>
            </a:r>
            <a:r>
              <a:rPr lang="en-US" sz="2700" b="1" dirty="0"/>
              <a:t>Bold</a:t>
            </a:r>
            <a:r>
              <a:rPr lang="en-US" sz="2700" dirty="0"/>
              <a:t>: primary </a:t>
            </a:r>
            <a:r>
              <a:rPr lang="en-US" sz="2700" dirty="0" err="1"/>
              <a:t>nav</a:t>
            </a:r>
            <a:r>
              <a:rPr lang="en-US" sz="2700" dirty="0"/>
              <a:t>; </a:t>
            </a:r>
            <a:r>
              <a:rPr lang="en-US" sz="2700" dirty="0">
                <a:solidFill>
                  <a:srgbClr val="0070C0"/>
                </a:solidFill>
              </a:rPr>
              <a:t>Blue</a:t>
            </a:r>
            <a:r>
              <a:rPr lang="en-US" sz="2700" dirty="0"/>
              <a:t>: secondary </a:t>
            </a:r>
            <a:r>
              <a:rPr lang="en-US" sz="2700" dirty="0" err="1"/>
              <a:t>nav</a:t>
            </a:r>
            <a:r>
              <a:rPr lang="en-US" sz="2700" dirty="0"/>
              <a:t>; 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</a:rPr>
              <a:t>Green</a:t>
            </a:r>
            <a:r>
              <a:rPr lang="en-US" sz="2700" dirty="0"/>
              <a:t>: tertiary; 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US" sz="2700" dirty="0"/>
              <a:t>: page content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352" y="1502978"/>
            <a:ext cx="5707117" cy="4834759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Faith Formation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[What is…, breakouts, who to contact, calendars, links]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Becoming Catholic - RCIA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[About…; links to Bible/Book Studies; link to Dynamic Catholic; Others?]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Young Adults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[About…]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YAM – Young Adult Ministry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Ignite (HS)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Wildfire (HS)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Credo (HS)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[About…]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Sunday School (pre-K)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VBS - Vacation Bible School  (pre-K thru 5</a:t>
            </a:r>
            <a:r>
              <a:rPr lang="en-US" baseline="30000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 - Counsellors in Training  (6</a:t>
            </a:r>
            <a:r>
              <a:rPr lang="en-US" baseline="30000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thru HS)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 - Parish Religious Ed Program (K thru 8</a:t>
            </a:r>
            <a:r>
              <a:rPr lang="en-US" baseline="30000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[Spark (middle school)]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4469" y="1502978"/>
            <a:ext cx="5633545" cy="5023945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Giving Back 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[Pay it Forward?]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[Envelopes, etc.; Legacy/bequests; Bulletin ads; link to Online Giving; link to Get Involved!]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Stewardship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[link to Get Involved! and Giving Back]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 Improvements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Diocesan Appeals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</a:t>
            </a: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Giving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52" y="365126"/>
            <a:ext cx="10996448" cy="9907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Navigation </a:t>
            </a:r>
            <a:br>
              <a:rPr lang="en-US" dirty="0" smtClean="0"/>
            </a:br>
            <a:r>
              <a:rPr lang="en-US" sz="2700" b="1" dirty="0" smtClean="0"/>
              <a:t>Black </a:t>
            </a:r>
            <a:r>
              <a:rPr lang="en-US" sz="2700" b="1" dirty="0"/>
              <a:t>Bold</a:t>
            </a:r>
            <a:r>
              <a:rPr lang="en-US" sz="2700" dirty="0"/>
              <a:t>: primary </a:t>
            </a:r>
            <a:r>
              <a:rPr lang="en-US" sz="2700" dirty="0" err="1"/>
              <a:t>nav</a:t>
            </a:r>
            <a:r>
              <a:rPr lang="en-US" sz="2700" dirty="0"/>
              <a:t>; </a:t>
            </a:r>
            <a:r>
              <a:rPr lang="en-US" sz="2700" dirty="0">
                <a:solidFill>
                  <a:srgbClr val="0070C0"/>
                </a:solidFill>
              </a:rPr>
              <a:t>Blue</a:t>
            </a:r>
            <a:r>
              <a:rPr lang="en-US" sz="2700" dirty="0"/>
              <a:t>: secondary </a:t>
            </a:r>
            <a:r>
              <a:rPr lang="en-US" sz="2700" dirty="0" err="1"/>
              <a:t>nav</a:t>
            </a:r>
            <a:r>
              <a:rPr lang="en-US" sz="2700" dirty="0"/>
              <a:t>; 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</a:rPr>
              <a:t>Green</a:t>
            </a:r>
            <a:r>
              <a:rPr lang="en-US" sz="2700" dirty="0"/>
              <a:t>: tertiary; 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US" sz="2700" dirty="0"/>
              <a:t>: page content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352" y="1502978"/>
            <a:ext cx="5707117" cy="4834759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Involved!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[time, talent, treasure; chart of ministry/group attributes]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Ministries and </a:t>
            </a: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Groups</a:t>
            </a:r>
            <a:endParaRPr lang="en-US" dirty="0" smtClean="0">
              <a:solidFill>
                <a:srgbClr val="808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700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Liturgy &amp; Worship 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[Altar Servers; Audio-Video &amp; CCTN; Baptism Garments/Sewing Guild; </a:t>
            </a:r>
            <a:r>
              <a:rPr lang="en-US" sz="27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CLoW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Children’s Liturgy of the Word; EMHC; EMHC to Sick/Homebound; Liturgical Environment Preparation; Ministers of Hospitality/Ushers; Ministers of the Word/Lectors; Music Ministry; Perpetual Eucharistic Adoration; Sacristans; VBS Vacation Bible School]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Faith Formation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[links to FF areas]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Prayer &amp; Spirituality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[Bereavement Groups; Bible Study Groups; Dynamic Catholic Book Study; Men/Women Emmaus; Healing Hands of Jesus; Holy Face of Jesus Devotion; Holy Spirit Prayer Group; </a:t>
            </a:r>
            <a:r>
              <a:rPr lang="en-US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KofC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Rosary; Lay Carmelites; Legion of Mary Rosary; Marian Movement of Priests; Mary’s Rosary; Regnum Christi; Vocations Chalice]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Stewardship &amp; Evangelization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[Parish Council; CCTN volunteers; St. Vincent de Paul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Parish Community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 Stitch in Time; Coffee &amp; Donuts; CCW Council of Catholic Women; Dinner @ 7; Fall Festival; Fil-Am Filipino-Americans; Forge; Fun After Fifty; Helping Hands; MoHF Men of Holy Family; </a:t>
            </a:r>
            <a:r>
              <a:rPr lang="en-US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MoPS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Mothers of Pre-</a:t>
            </a:r>
            <a:r>
              <a:rPr lang="en-US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Schoolers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Parish Council; Respect Life; Scouts</a:t>
            </a:r>
            <a:r>
              <a:rPr lang="en-US" dirty="0" smtClean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4469" y="1502978"/>
            <a:ext cx="5633545" cy="5023945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News &amp; Events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Bulletin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Articles/Blogs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[social media links]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Parish Posts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[parishioner profiles? Daily Affirmations? Quizzes, surveys, games? Parishioner prayers and pictures? original or attributed prayers, pix of churches, drawings, spiritual locations, etc</a:t>
            </a:r>
            <a:r>
              <a:rPr lang="en-US" dirty="0" smtClean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.]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[link to</a:t>
            </a:r>
            <a:r>
              <a:rPr lang="en-US" b="1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Directions &amp; Campus Map; link to Parish Team; link to Parish Council]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112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63" y="457201"/>
            <a:ext cx="3932237" cy="719959"/>
          </a:xfrm>
        </p:spPr>
        <p:txBody>
          <a:bodyPr/>
          <a:lstStyle/>
          <a:p>
            <a:r>
              <a:rPr lang="en-US" dirty="0" smtClean="0"/>
              <a:t>Page template ideas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533" b="17533"/>
          <a:stretch>
            <a:fillRect/>
          </a:stretch>
        </p:blipFill>
        <p:spPr>
          <a:xfrm>
            <a:off x="4511685" y="457201"/>
            <a:ext cx="7660375" cy="604870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8864" y="1805152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Simple statement and key info 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Upcoming events calendar specific to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Link blocks (w/icons?)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Photo Gallery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52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20351" y="478694"/>
            <a:ext cx="3642352" cy="170541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Link with… </a:t>
            </a:r>
          </a:p>
          <a:p>
            <a:pPr lvl="1"/>
            <a:r>
              <a:rPr lang="en-US" dirty="0" smtClean="0"/>
              <a:t>Simple bars for ministry sub-heads; copy links for ministry names</a:t>
            </a:r>
          </a:p>
          <a:p>
            <a:pPr lvl="1"/>
            <a:r>
              <a:rPr lang="en-US" dirty="0" smtClean="0"/>
              <a:t>Image buttons</a:t>
            </a:r>
          </a:p>
          <a:p>
            <a:pPr lvl="1"/>
            <a:r>
              <a:rPr lang="en-US" dirty="0" smtClean="0"/>
              <a:t>Text above buttons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364" y="279865"/>
            <a:ext cx="7910636" cy="5698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51" y="4596826"/>
            <a:ext cx="5667246" cy="2261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52" y="2419875"/>
            <a:ext cx="5693145" cy="21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22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10" y="0"/>
            <a:ext cx="9177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09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189" y="0"/>
            <a:ext cx="896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38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33" y="133832"/>
            <a:ext cx="8593536" cy="643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0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884" y="436179"/>
            <a:ext cx="3932237" cy="677917"/>
          </a:xfrm>
        </p:spPr>
        <p:txBody>
          <a:bodyPr/>
          <a:lstStyle/>
          <a:p>
            <a:r>
              <a:rPr lang="en-US" dirty="0" smtClean="0"/>
              <a:t>Diocese of Venice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6310" y="1355835"/>
            <a:ext cx="4299772" cy="3943881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u="sng" dirty="0">
                <a:solidFill>
                  <a:srgbClr val="1B6AC9"/>
                </a:solidFill>
                <a:latin typeface="Helvetica" panose="020B0604020202020204" pitchFamily="34" charset="0"/>
                <a:ea typeface="Times New Roman" panose="02020603050405020304" pitchFamily="18" charset="0"/>
                <a:hlinkClick r:id="rId2"/>
              </a:rPr>
              <a:t>http://dioceseofvenice.org</a:t>
            </a:r>
            <a:r>
              <a:rPr lang="en-US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dirty="0" smtClean="0"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dirty="0" smtClean="0">
                <a:latin typeface="Helvetica" panose="020B0604020202020204" pitchFamily="34" charset="0"/>
                <a:ea typeface="Calibri" panose="020F0502020204030204" pitchFamily="34" charset="0"/>
              </a:rPr>
              <a:t>Action video banner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402" y="249602"/>
            <a:ext cx="6323445" cy="66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4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Branding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1447"/>
            <a:ext cx="10515600" cy="489782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Color scheme: (horizontal transition?) from deep blue to aqua blue-green to green</a:t>
            </a:r>
          </a:p>
          <a:p>
            <a:pPr lvl="1"/>
            <a:r>
              <a:rPr lang="en-US" i="1" dirty="0" smtClean="0"/>
              <a:t>Deep blue </a:t>
            </a:r>
            <a:r>
              <a:rPr lang="en-US" dirty="0" smtClean="0"/>
              <a:t>to signify heavenly skies</a:t>
            </a:r>
          </a:p>
          <a:p>
            <a:pPr lvl="2"/>
            <a:r>
              <a:rPr lang="en-US" dirty="0" smtClean="0"/>
              <a:t>Representative of the Church and our </a:t>
            </a:r>
            <a:r>
              <a:rPr lang="en-US" i="1" dirty="0" smtClean="0"/>
              <a:t>Faith</a:t>
            </a:r>
          </a:p>
          <a:p>
            <a:pPr lvl="1"/>
            <a:r>
              <a:rPr lang="en-US" i="1" dirty="0" smtClean="0"/>
              <a:t>Blue-green or aqua blue-green</a:t>
            </a:r>
            <a:r>
              <a:rPr lang="en-US" dirty="0" smtClean="0"/>
              <a:t> to signify the planet and the waters of life</a:t>
            </a:r>
          </a:p>
          <a:p>
            <a:pPr lvl="2"/>
            <a:r>
              <a:rPr lang="en-US" dirty="0" smtClean="0"/>
              <a:t>Representative of Ministerial </a:t>
            </a:r>
            <a:r>
              <a:rPr lang="en-US" i="1" dirty="0" smtClean="0"/>
              <a:t>Stewardship</a:t>
            </a:r>
            <a:r>
              <a:rPr lang="en-US" dirty="0" smtClean="0"/>
              <a:t> or </a:t>
            </a:r>
            <a:r>
              <a:rPr lang="en-US" i="1" dirty="0" smtClean="0"/>
              <a:t>Service</a:t>
            </a:r>
          </a:p>
          <a:p>
            <a:pPr lvl="1"/>
            <a:r>
              <a:rPr lang="en-US" i="1" dirty="0" smtClean="0"/>
              <a:t>Green</a:t>
            </a:r>
            <a:r>
              <a:rPr lang="en-US" dirty="0" smtClean="0"/>
              <a:t> to signify the acknowledgment of earthly abundance</a:t>
            </a:r>
          </a:p>
          <a:p>
            <a:pPr lvl="2"/>
            <a:r>
              <a:rPr lang="en-US" dirty="0" smtClean="0"/>
              <a:t>Representative of thanksgiving and Educational </a:t>
            </a:r>
            <a:r>
              <a:rPr lang="en-US" i="1" dirty="0" smtClean="0"/>
              <a:t>Knowledge</a:t>
            </a:r>
          </a:p>
          <a:p>
            <a:r>
              <a:rPr lang="en-US" dirty="0" smtClean="0"/>
              <a:t>Logo treatment: Holy Family icon in gold or silver (or white)</a:t>
            </a:r>
          </a:p>
          <a:p>
            <a:r>
              <a:rPr lang="en-US" dirty="0" smtClean="0"/>
              <a:t>Tag line: </a:t>
            </a:r>
            <a:r>
              <a:rPr lang="en-US" b="1" i="1" dirty="0" smtClean="0"/>
              <a:t>Faith  Stewardship </a:t>
            </a:r>
            <a:r>
              <a:rPr lang="en-US" i="1" dirty="0" smtClean="0"/>
              <a:t>(or Service or Commitment)  </a:t>
            </a:r>
            <a:r>
              <a:rPr lang="en-US" b="1" i="1" dirty="0" smtClean="0"/>
              <a:t>Knowledge</a:t>
            </a:r>
            <a:endParaRPr lang="en-US" b="1" dirty="0" smtClean="0"/>
          </a:p>
          <a:p>
            <a:pPr lvl="1"/>
            <a:r>
              <a:rPr lang="en-US" dirty="0" smtClean="0"/>
              <a:t>Brings together church, ministries, school</a:t>
            </a:r>
          </a:p>
          <a:p>
            <a:r>
              <a:rPr lang="en-US" dirty="0" smtClean="0"/>
              <a:t>Fonts: San Serif for copy, Serif for important quotes or prayers</a:t>
            </a:r>
          </a:p>
        </p:txBody>
      </p:sp>
    </p:spTree>
    <p:extLst>
      <p:ext uri="{BB962C8B-B14F-4D97-AF65-F5344CB8AC3E}">
        <p14:creationId xmlns:p14="http://schemas.microsoft.com/office/powerpoint/2010/main" val="184505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391"/>
          <a:stretch/>
        </p:blipFill>
        <p:spPr>
          <a:xfrm>
            <a:off x="3685886" y="998484"/>
            <a:ext cx="8369480" cy="563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276" y="365126"/>
            <a:ext cx="10515600" cy="6333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Cathedral of Christ the 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276" y="1471421"/>
            <a:ext cx="4742793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https://cathedralctk.com</a:t>
            </a:r>
            <a:endParaRPr lang="en-US" dirty="0" smtClean="0"/>
          </a:p>
          <a:p>
            <a:r>
              <a:rPr lang="en-US" dirty="0"/>
              <a:t>Like </a:t>
            </a:r>
          </a:p>
          <a:p>
            <a:pPr lvl="1"/>
            <a:r>
              <a:rPr lang="en-US" dirty="0" smtClean="0"/>
              <a:t>Hamburger menu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Auto-collapse??</a:t>
            </a:r>
          </a:p>
          <a:p>
            <a:pPr lvl="1"/>
            <a:r>
              <a:rPr lang="en-US" dirty="0" smtClean="0"/>
              <a:t>News </a:t>
            </a:r>
            <a:r>
              <a:rPr lang="en-US" dirty="0"/>
              <a:t>&amp; Events Area for </a:t>
            </a:r>
            <a:r>
              <a:rPr lang="en-US" dirty="0" smtClean="0"/>
              <a:t>Facebook</a:t>
            </a:r>
            <a:endParaRPr lang="en-US" dirty="0"/>
          </a:p>
          <a:p>
            <a:pPr lvl="1"/>
            <a:r>
              <a:rPr lang="en-US" dirty="0"/>
              <a:t>Facebook Events being on site </a:t>
            </a:r>
          </a:p>
          <a:p>
            <a:pPr lvl="1"/>
            <a:r>
              <a:rPr lang="en-US" dirty="0"/>
              <a:t>Media Center near bottom </a:t>
            </a:r>
          </a:p>
        </p:txBody>
      </p:sp>
    </p:spTree>
    <p:extLst>
      <p:ext uri="{BB962C8B-B14F-4D97-AF65-F5344CB8AC3E}">
        <p14:creationId xmlns:p14="http://schemas.microsoft.com/office/powerpoint/2010/main" val="103325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16" y="365126"/>
            <a:ext cx="4176888" cy="728418"/>
          </a:xfrm>
        </p:spPr>
        <p:txBody>
          <a:bodyPr/>
          <a:lstStyle/>
          <a:p>
            <a:r>
              <a:rPr lang="en-US" dirty="0" smtClean="0"/>
              <a:t>St. Matthew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16" y="1216082"/>
            <a:ext cx="4007067" cy="1810897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hlinkClick r:id="rId2"/>
              </a:rPr>
              <a:t>https://stmatthewcatholic.org</a:t>
            </a:r>
            <a:r>
              <a:rPr lang="en-US" sz="1800" dirty="0" smtClean="0"/>
              <a:t> </a:t>
            </a:r>
          </a:p>
          <a:p>
            <a:r>
              <a:rPr lang="en-US" sz="1800" dirty="0"/>
              <a:t>Like </a:t>
            </a:r>
          </a:p>
          <a:p>
            <a:pPr lvl="1"/>
            <a:r>
              <a:rPr lang="en-US" sz="1600" dirty="0" smtClean="0"/>
              <a:t>Hamburger menu</a:t>
            </a:r>
          </a:p>
          <a:p>
            <a:pPr lvl="1"/>
            <a:r>
              <a:rPr lang="en-US" sz="1600" dirty="0" smtClean="0"/>
              <a:t>Header contact info</a:t>
            </a:r>
            <a:endParaRPr lang="en-US" sz="1600" dirty="0"/>
          </a:p>
          <a:p>
            <a:pPr lvl="1"/>
            <a:r>
              <a:rPr lang="en-US" sz="1600" dirty="0" smtClean="0"/>
              <a:t>Display Homilies via YouTube: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www.holyfamilyorlando.com/CCTN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3" y="3090767"/>
            <a:ext cx="4677104" cy="3683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193" y="201431"/>
            <a:ext cx="7328807" cy="61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136"/>
          <a:stretch/>
        </p:blipFill>
        <p:spPr>
          <a:xfrm>
            <a:off x="1262906" y="32394"/>
            <a:ext cx="8763963" cy="377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1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930"/>
          </a:xfrm>
        </p:spPr>
        <p:txBody>
          <a:bodyPr/>
          <a:lstStyle/>
          <a:p>
            <a:r>
              <a:rPr lang="en-US" b="1" dirty="0" smtClean="0"/>
              <a:t>St. Timothy Catholic Church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2056"/>
            <a:ext cx="4690241" cy="5020825"/>
          </a:xfrm>
        </p:spPr>
        <p:txBody>
          <a:bodyPr/>
          <a:lstStyle/>
          <a:p>
            <a:pPr lvl="0"/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://sainttims.org/</a:t>
            </a:r>
            <a:r>
              <a:rPr lang="en-US" dirty="0"/>
              <a:t> </a:t>
            </a:r>
          </a:p>
          <a:p>
            <a:r>
              <a:rPr lang="en-US" dirty="0"/>
              <a:t>Like </a:t>
            </a:r>
          </a:p>
          <a:p>
            <a:pPr lvl="1"/>
            <a:r>
              <a:rPr lang="en-US" dirty="0"/>
              <a:t>Similar to Cathedral CTK </a:t>
            </a:r>
          </a:p>
          <a:p>
            <a:pPr lvl="1"/>
            <a:r>
              <a:rPr lang="en-US" dirty="0"/>
              <a:t>Upcoming Events (posts) </a:t>
            </a:r>
          </a:p>
          <a:p>
            <a:pPr lvl="1"/>
            <a:r>
              <a:rPr lang="en-US" dirty="0"/>
              <a:t>App Messages  </a:t>
            </a:r>
          </a:p>
          <a:p>
            <a:pPr lvl="1"/>
            <a:r>
              <a:rPr lang="en-US" dirty="0"/>
              <a:t>Calendar Events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098" y="1302730"/>
            <a:ext cx="6390290" cy="5458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89" y="3846787"/>
            <a:ext cx="5093117" cy="319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97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31" y="365127"/>
            <a:ext cx="10515600" cy="70693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Church of the Nativity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234" y="1093080"/>
            <a:ext cx="2714297" cy="392035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000" u="sng" dirty="0" smtClean="0">
                <a:solidFill>
                  <a:srgbClr val="1B6AC9"/>
                </a:solidFill>
                <a:latin typeface="Helvetica" panose="020B0604020202020204" pitchFamily="34" charset="0"/>
                <a:ea typeface="Times New Roman" panose="02020603050405020304" pitchFamily="18" charset="0"/>
                <a:hlinkClick r:id="rId2"/>
              </a:rPr>
              <a:t>https://www.churchnativity.com/</a:t>
            </a:r>
            <a:endParaRPr lang="en-US" sz="2000" u="sng" dirty="0" smtClean="0">
              <a:solidFill>
                <a:srgbClr val="1B6AC9"/>
              </a:solidFill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en-US" sz="2000" u="sng" dirty="0" smtClean="0">
                <a:solidFill>
                  <a:srgbClr val="1B6AC9"/>
                </a:solidFill>
                <a:latin typeface="Helvetica" panose="020B0604020202020204" pitchFamily="34" charset="0"/>
                <a:ea typeface="Times New Roman" panose="02020603050405020304" pitchFamily="18" charset="0"/>
                <a:hlinkClick r:id="rId3"/>
              </a:rPr>
              <a:t>https://www.churchnativity.com/im-new-2/</a:t>
            </a:r>
            <a:r>
              <a:rPr lang="en-US" sz="20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tabLst>
                <a:tab pos="914400" algn="l"/>
              </a:tabLst>
            </a:pPr>
            <a:endParaRPr lang="en-US" sz="2000" dirty="0" smtClean="0"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1371600" algn="l"/>
              </a:tabLst>
            </a:pPr>
            <a:r>
              <a:rPr lang="en-US" sz="2200" dirty="0" smtClean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Possible CCTN</a:t>
            </a:r>
          </a:p>
          <a:p>
            <a:pPr>
              <a:spcBef>
                <a:spcPts val="0"/>
              </a:spcBef>
              <a:tabLst>
                <a:tab pos="1371600" algn="l"/>
              </a:tabLst>
            </a:pPr>
            <a:r>
              <a:rPr lang="en-US" sz="22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Heavy Imagery</a:t>
            </a:r>
          </a:p>
          <a:p>
            <a:pPr>
              <a:spcBef>
                <a:spcPts val="0"/>
              </a:spcBef>
              <a:tabLst>
                <a:tab pos="1371600" algn="l"/>
              </a:tabLst>
            </a:pPr>
            <a:r>
              <a:rPr lang="en-US" sz="22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action videos </a:t>
            </a:r>
            <a:endParaRPr lang="en-US" sz="2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tabLst>
                <a:tab pos="1371600" algn="l"/>
              </a:tabLst>
            </a:pPr>
            <a:r>
              <a:rPr lang="en-US" sz="22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Active Parish (boxes display current news/groups) </a:t>
            </a:r>
            <a:endParaRPr lang="en-US" sz="2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209" y="1093080"/>
            <a:ext cx="8556985" cy="47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63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6344"/>
            <a:ext cx="10515600" cy="522364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Top bar</a:t>
            </a:r>
            <a:endParaRPr lang="en-US" dirty="0"/>
          </a:p>
          <a:p>
            <a:pPr lvl="1"/>
            <a:r>
              <a:rPr lang="en-US" dirty="0" smtClean="0"/>
              <a:t>address</a:t>
            </a:r>
            <a:r>
              <a:rPr lang="en-US" dirty="0"/>
              <a:t>, phone, general email, </a:t>
            </a:r>
            <a:r>
              <a:rPr lang="en-US" dirty="0" err="1"/>
              <a:t>MyParish</a:t>
            </a:r>
            <a:r>
              <a:rPr lang="en-US" dirty="0"/>
              <a:t> app, </a:t>
            </a:r>
            <a:r>
              <a:rPr lang="en-US" dirty="0" smtClean="0"/>
              <a:t>search bar, social </a:t>
            </a:r>
            <a:r>
              <a:rPr lang="en-US" dirty="0"/>
              <a:t>media </a:t>
            </a:r>
            <a:r>
              <a:rPr lang="en-US" dirty="0" smtClean="0"/>
              <a:t>icons</a:t>
            </a:r>
            <a:endParaRPr lang="en-US" dirty="0"/>
          </a:p>
          <a:p>
            <a:r>
              <a:rPr lang="en-US" dirty="0"/>
              <a:t>Banner Bar: </a:t>
            </a:r>
            <a:endParaRPr lang="en-US" dirty="0" smtClean="0"/>
          </a:p>
          <a:p>
            <a:pPr lvl="1"/>
            <a:r>
              <a:rPr lang="en-US" dirty="0" smtClean="0"/>
              <a:t>School </a:t>
            </a:r>
            <a:r>
              <a:rPr lang="en-US" dirty="0"/>
              <a:t>/ CCTN </a:t>
            </a:r>
            <a:r>
              <a:rPr lang="en-US" dirty="0" smtClean="0"/>
              <a:t>links</a:t>
            </a:r>
          </a:p>
          <a:p>
            <a:pPr lvl="1"/>
            <a:r>
              <a:rPr lang="en-US" dirty="0" smtClean="0"/>
              <a:t>Mass Times</a:t>
            </a:r>
            <a:endParaRPr lang="en-US" dirty="0"/>
          </a:p>
          <a:p>
            <a:pPr lvl="1"/>
            <a:r>
              <a:rPr lang="en-US" dirty="0" smtClean="0"/>
              <a:t>Bulletin</a:t>
            </a:r>
            <a:endParaRPr lang="en-US" dirty="0"/>
          </a:p>
          <a:p>
            <a:pPr lvl="1"/>
            <a:r>
              <a:rPr lang="en-US" dirty="0" smtClean="0"/>
              <a:t>Join </a:t>
            </a:r>
            <a:r>
              <a:rPr lang="en-US" dirty="0"/>
              <a:t>our Parish</a:t>
            </a:r>
          </a:p>
          <a:p>
            <a:r>
              <a:rPr lang="en-US" dirty="0" smtClean="0"/>
              <a:t>Content:</a:t>
            </a:r>
          </a:p>
          <a:p>
            <a:pPr lvl="1"/>
            <a:r>
              <a:rPr lang="en-US" dirty="0" smtClean="0"/>
              <a:t>Welcome</a:t>
            </a:r>
            <a:r>
              <a:rPr lang="en-US" dirty="0"/>
              <a:t>! </a:t>
            </a:r>
            <a:endParaRPr lang="en-US" dirty="0" smtClean="0"/>
          </a:p>
          <a:p>
            <a:pPr lvl="1"/>
            <a:r>
              <a:rPr lang="en-US" dirty="0" smtClean="0"/>
              <a:t>Bulletin</a:t>
            </a:r>
            <a:endParaRPr lang="en-US" dirty="0"/>
          </a:p>
          <a:p>
            <a:pPr lvl="1"/>
            <a:r>
              <a:rPr lang="en-US" dirty="0" smtClean="0"/>
              <a:t>Calendar</a:t>
            </a:r>
          </a:p>
          <a:p>
            <a:pPr lvl="1"/>
            <a:r>
              <a:rPr lang="en-US" dirty="0" smtClean="0"/>
              <a:t>Upcoming Events</a:t>
            </a:r>
            <a:endParaRPr lang="en-US" dirty="0"/>
          </a:p>
          <a:p>
            <a:pPr lvl="1"/>
            <a:r>
              <a:rPr lang="en-US" dirty="0" smtClean="0"/>
              <a:t>Media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80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Page Elements – callout bar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9" t="5620" r="4736" b="6579"/>
          <a:stretch/>
        </p:blipFill>
        <p:spPr>
          <a:xfrm>
            <a:off x="315309" y="1345325"/>
            <a:ext cx="6327229" cy="2627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4" y="4894311"/>
            <a:ext cx="6529730" cy="1747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0362"/>
          <a:stretch/>
        </p:blipFill>
        <p:spPr>
          <a:xfrm>
            <a:off x="4379942" y="3452763"/>
            <a:ext cx="7286539" cy="16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51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1081</Words>
  <Application>Microsoft Office PowerPoint</Application>
  <PresentationFormat>Widescreen</PresentationFormat>
  <Paragraphs>144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Times New Roman</vt:lpstr>
      <vt:lpstr>Office Theme</vt:lpstr>
      <vt:lpstr>HFO.com Web Design Ideas</vt:lpstr>
      <vt:lpstr>Diocese of Venice</vt:lpstr>
      <vt:lpstr>Cathedral of Christ the King</vt:lpstr>
      <vt:lpstr>St. Matthew</vt:lpstr>
      <vt:lpstr>PowerPoint Presentation</vt:lpstr>
      <vt:lpstr>St. Timothy Catholic Church </vt:lpstr>
      <vt:lpstr>Church of the Nativity</vt:lpstr>
      <vt:lpstr>Home Page</vt:lpstr>
      <vt:lpstr>Home Page Elements – callout bar</vt:lpstr>
      <vt:lpstr>Home Page Elements – News &amp; Events</vt:lpstr>
      <vt:lpstr>Home Page Elements – Apps, Links, Calendars</vt:lpstr>
      <vt:lpstr>Navigation  Black Bold: primary nav; Blue: secondary nav; Green: tertiary; Grey: page content ideas</vt:lpstr>
      <vt:lpstr>Navigation  Black Bold: primary nav; Blue: secondary nav; Green: tertiary; Grey: page content ideas</vt:lpstr>
      <vt:lpstr>Navigation  Black Bold: primary nav; Blue: secondary nav; Green: tertiary; Grey: page content ideas</vt:lpstr>
      <vt:lpstr>Page template ideas</vt:lpstr>
      <vt:lpstr>PowerPoint Presentation</vt:lpstr>
      <vt:lpstr>PowerPoint Presentation</vt:lpstr>
      <vt:lpstr>PowerPoint Presentation</vt:lpstr>
      <vt:lpstr>PowerPoint Presentation</vt:lpstr>
      <vt:lpstr>Branding 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HFO.com Web Design Ideas</dc:title>
  <dc:creator>Christine White</dc:creator>
  <cp:lastModifiedBy>Christine White</cp:lastModifiedBy>
  <cp:revision>35</cp:revision>
  <cp:lastPrinted>2019-03-29T16:52:02Z</cp:lastPrinted>
  <dcterms:created xsi:type="dcterms:W3CDTF">2019-03-19T15:16:36Z</dcterms:created>
  <dcterms:modified xsi:type="dcterms:W3CDTF">2019-04-02T18:55:56Z</dcterms:modified>
</cp:coreProperties>
</file>