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994408-1BF8-4E40-986B-C2D69B7FAAEB}" v="5" dt="2020-12-01T13:43:31.7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7" d="100"/>
          <a:sy n="77" d="100"/>
        </p:scale>
        <p:origin x="34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a" userId="bb0f0a08-2676-43df-96d8-ab04fd31f6a8" providerId="ADAL" clId="{E5994408-1BF8-4E40-986B-C2D69B7FAAEB}"/>
    <pc:docChg chg="custSel addSld modSld">
      <pc:chgData name="Alisa" userId="bb0f0a08-2676-43df-96d8-ab04fd31f6a8" providerId="ADAL" clId="{E5994408-1BF8-4E40-986B-C2D69B7FAAEB}" dt="2020-12-01T13:43:47.365" v="79" actId="1076"/>
      <pc:docMkLst>
        <pc:docMk/>
      </pc:docMkLst>
      <pc:sldChg chg="addSp delSp modSp mod">
        <pc:chgData name="Alisa" userId="bb0f0a08-2676-43df-96d8-ab04fd31f6a8" providerId="ADAL" clId="{E5994408-1BF8-4E40-986B-C2D69B7FAAEB}" dt="2020-11-03T14:56:52.205" v="5" actId="1076"/>
        <pc:sldMkLst>
          <pc:docMk/>
          <pc:sldMk cId="3790662439" sldId="258"/>
        </pc:sldMkLst>
        <pc:spChg chg="del mod">
          <ac:chgData name="Alisa" userId="bb0f0a08-2676-43df-96d8-ab04fd31f6a8" providerId="ADAL" clId="{E5994408-1BF8-4E40-986B-C2D69B7FAAEB}" dt="2020-11-03T14:56:45.101" v="1" actId="478"/>
          <ac:spMkLst>
            <pc:docMk/>
            <pc:sldMk cId="3790662439" sldId="258"/>
            <ac:spMk id="2" creationId="{1B447AF3-3BA9-4FA8-866D-3A2D4E7B9FB9}"/>
          </ac:spMkLst>
        </pc:spChg>
        <pc:spChg chg="add del mod">
          <ac:chgData name="Alisa" userId="bb0f0a08-2676-43df-96d8-ab04fd31f6a8" providerId="ADAL" clId="{E5994408-1BF8-4E40-986B-C2D69B7FAAEB}" dt="2020-11-03T14:56:46.998" v="2" actId="478"/>
          <ac:spMkLst>
            <pc:docMk/>
            <pc:sldMk cId="3790662439" sldId="258"/>
            <ac:spMk id="6" creationId="{5FA7C719-9F02-4BE9-B9A1-3E431C5992F6}"/>
          </ac:spMkLst>
        </pc:spChg>
        <pc:picChg chg="mod">
          <ac:chgData name="Alisa" userId="bb0f0a08-2676-43df-96d8-ab04fd31f6a8" providerId="ADAL" clId="{E5994408-1BF8-4E40-986B-C2D69B7FAAEB}" dt="2020-11-03T14:56:52.205" v="5" actId="1076"/>
          <ac:picMkLst>
            <pc:docMk/>
            <pc:sldMk cId="3790662439" sldId="258"/>
            <ac:picMk id="3" creationId="{F367301E-DCB0-464F-BE10-14E0295D3634}"/>
          </ac:picMkLst>
        </pc:picChg>
      </pc:sldChg>
      <pc:sldChg chg="addSp modSp new mod">
        <pc:chgData name="Alisa" userId="bb0f0a08-2676-43df-96d8-ab04fd31f6a8" providerId="ADAL" clId="{E5994408-1BF8-4E40-986B-C2D69B7FAAEB}" dt="2020-12-01T13:43:23.039" v="61" actId="1076"/>
        <pc:sldMkLst>
          <pc:docMk/>
          <pc:sldMk cId="1288414189" sldId="259"/>
        </pc:sldMkLst>
        <pc:spChg chg="add mod">
          <ac:chgData name="Alisa" userId="bb0f0a08-2676-43df-96d8-ab04fd31f6a8" providerId="ADAL" clId="{E5994408-1BF8-4E40-986B-C2D69B7FAAEB}" dt="2020-12-01T13:43:19.228" v="60" actId="208"/>
          <ac:spMkLst>
            <pc:docMk/>
            <pc:sldMk cId="1288414189" sldId="259"/>
            <ac:spMk id="2" creationId="{CDCB690C-558E-4D0D-A38C-999E5B779E54}"/>
          </ac:spMkLst>
        </pc:spChg>
        <pc:picChg chg="add mod">
          <ac:chgData name="Alisa" userId="bb0f0a08-2676-43df-96d8-ab04fd31f6a8" providerId="ADAL" clId="{E5994408-1BF8-4E40-986B-C2D69B7FAAEB}" dt="2020-12-01T13:43:23.039" v="61" actId="1076"/>
          <ac:picMkLst>
            <pc:docMk/>
            <pc:sldMk cId="1288414189" sldId="259"/>
            <ac:picMk id="3" creationId="{27D7359B-FA6F-4300-87B6-F6798E007118}"/>
          </ac:picMkLst>
        </pc:picChg>
      </pc:sldChg>
      <pc:sldChg chg="addSp modSp new mod">
        <pc:chgData name="Alisa" userId="bb0f0a08-2676-43df-96d8-ab04fd31f6a8" providerId="ADAL" clId="{E5994408-1BF8-4E40-986B-C2D69B7FAAEB}" dt="2020-12-01T13:43:47.365" v="79" actId="1076"/>
        <pc:sldMkLst>
          <pc:docMk/>
          <pc:sldMk cId="2157102925" sldId="260"/>
        </pc:sldMkLst>
        <pc:spChg chg="add mod">
          <ac:chgData name="Alisa" userId="bb0f0a08-2676-43df-96d8-ab04fd31f6a8" providerId="ADAL" clId="{E5994408-1BF8-4E40-986B-C2D69B7FAAEB}" dt="2020-12-01T13:43:44.112" v="78" actId="208"/>
          <ac:spMkLst>
            <pc:docMk/>
            <pc:sldMk cId="2157102925" sldId="260"/>
            <ac:spMk id="2" creationId="{A79F7150-4B79-4AAA-BCB3-C528462F51C3}"/>
          </ac:spMkLst>
        </pc:spChg>
        <pc:picChg chg="add mod">
          <ac:chgData name="Alisa" userId="bb0f0a08-2676-43df-96d8-ab04fd31f6a8" providerId="ADAL" clId="{E5994408-1BF8-4E40-986B-C2D69B7FAAEB}" dt="2020-12-01T13:43:47.365" v="79" actId="1076"/>
          <ac:picMkLst>
            <pc:docMk/>
            <pc:sldMk cId="2157102925" sldId="260"/>
            <ac:picMk id="3" creationId="{16BD23BB-1D05-45B5-9DC8-D0942CCB9E44}"/>
          </ac:picMkLst>
        </pc:picChg>
      </pc:sldChg>
      <pc:sldChg chg="addSp modSp new mod">
        <pc:chgData name="Alisa" userId="bb0f0a08-2676-43df-96d8-ab04fd31f6a8" providerId="ADAL" clId="{E5994408-1BF8-4E40-986B-C2D69B7FAAEB}" dt="2020-11-23T15:32:21.673" v="42" actId="20577"/>
        <pc:sldMkLst>
          <pc:docMk/>
          <pc:sldMk cId="1855137215" sldId="261"/>
        </pc:sldMkLst>
        <pc:spChg chg="add mod">
          <ac:chgData name="Alisa" userId="bb0f0a08-2676-43df-96d8-ab04fd31f6a8" providerId="ADAL" clId="{E5994408-1BF8-4E40-986B-C2D69B7FAAEB}" dt="2020-11-23T15:32:21.673" v="42" actId="20577"/>
          <ac:spMkLst>
            <pc:docMk/>
            <pc:sldMk cId="1855137215" sldId="261"/>
            <ac:spMk id="2" creationId="{9F5DA661-080E-447E-81F3-D6A5542C429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6E1A7-DFE7-4D04-8259-D310F72A1E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28AE8F-5E10-4707-8E72-9F2655F327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27AAF6-8BC8-4596-B316-B5302B3E4A82}"/>
              </a:ext>
            </a:extLst>
          </p:cNvPr>
          <p:cNvSpPr>
            <a:spLocks noGrp="1"/>
          </p:cNvSpPr>
          <p:nvPr>
            <p:ph type="dt" sz="half" idx="10"/>
          </p:nvPr>
        </p:nvSpPr>
        <p:spPr/>
        <p:txBody>
          <a:bodyPr/>
          <a:lstStyle/>
          <a:p>
            <a:fld id="{2D04843E-6186-4897-BF8D-69C859616246}" type="datetimeFigureOut">
              <a:rPr lang="en-US" smtClean="0"/>
              <a:t>12/1/2020</a:t>
            </a:fld>
            <a:endParaRPr lang="en-US"/>
          </a:p>
        </p:txBody>
      </p:sp>
      <p:sp>
        <p:nvSpPr>
          <p:cNvPr id="5" name="Footer Placeholder 4">
            <a:extLst>
              <a:ext uri="{FF2B5EF4-FFF2-40B4-BE49-F238E27FC236}">
                <a16:creationId xmlns:a16="http://schemas.microsoft.com/office/drawing/2014/main" id="{CE5E9D78-7A0F-4C36-8F52-07D577A48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D7BBA-105D-4F24-8A05-AC2395AFD2CB}"/>
              </a:ext>
            </a:extLst>
          </p:cNvPr>
          <p:cNvSpPr>
            <a:spLocks noGrp="1"/>
          </p:cNvSpPr>
          <p:nvPr>
            <p:ph type="sldNum" sz="quarter" idx="12"/>
          </p:nvPr>
        </p:nvSpPr>
        <p:spPr/>
        <p:txBody>
          <a:bodyPr/>
          <a:lstStyle/>
          <a:p>
            <a:fld id="{3AE3004B-4C7D-4C55-8DA5-1B0A68AC2298}" type="slidenum">
              <a:rPr lang="en-US" smtClean="0"/>
              <a:t>‹#›</a:t>
            </a:fld>
            <a:endParaRPr lang="en-US"/>
          </a:p>
        </p:txBody>
      </p:sp>
    </p:spTree>
    <p:extLst>
      <p:ext uri="{BB962C8B-B14F-4D97-AF65-F5344CB8AC3E}">
        <p14:creationId xmlns:p14="http://schemas.microsoft.com/office/powerpoint/2010/main" val="4131687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D4A4-CA4D-4220-9640-4BCEAAD37F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B59E41-C6F1-4406-AA78-C7AEE3A41B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FE30BC-E4CA-43C4-B8D5-EFBC703D5009}"/>
              </a:ext>
            </a:extLst>
          </p:cNvPr>
          <p:cNvSpPr>
            <a:spLocks noGrp="1"/>
          </p:cNvSpPr>
          <p:nvPr>
            <p:ph type="dt" sz="half" idx="10"/>
          </p:nvPr>
        </p:nvSpPr>
        <p:spPr/>
        <p:txBody>
          <a:bodyPr/>
          <a:lstStyle/>
          <a:p>
            <a:fld id="{2D04843E-6186-4897-BF8D-69C859616246}" type="datetimeFigureOut">
              <a:rPr lang="en-US" smtClean="0"/>
              <a:t>12/1/2020</a:t>
            </a:fld>
            <a:endParaRPr lang="en-US"/>
          </a:p>
        </p:txBody>
      </p:sp>
      <p:sp>
        <p:nvSpPr>
          <p:cNvPr id="5" name="Footer Placeholder 4">
            <a:extLst>
              <a:ext uri="{FF2B5EF4-FFF2-40B4-BE49-F238E27FC236}">
                <a16:creationId xmlns:a16="http://schemas.microsoft.com/office/drawing/2014/main" id="{AB3954E7-D3F0-4EBF-B7C5-91A2F390D7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16ACF2-636A-4A24-8B7E-B298198011A7}"/>
              </a:ext>
            </a:extLst>
          </p:cNvPr>
          <p:cNvSpPr>
            <a:spLocks noGrp="1"/>
          </p:cNvSpPr>
          <p:nvPr>
            <p:ph type="sldNum" sz="quarter" idx="12"/>
          </p:nvPr>
        </p:nvSpPr>
        <p:spPr/>
        <p:txBody>
          <a:bodyPr/>
          <a:lstStyle/>
          <a:p>
            <a:fld id="{3AE3004B-4C7D-4C55-8DA5-1B0A68AC2298}" type="slidenum">
              <a:rPr lang="en-US" smtClean="0"/>
              <a:t>‹#›</a:t>
            </a:fld>
            <a:endParaRPr lang="en-US"/>
          </a:p>
        </p:txBody>
      </p:sp>
    </p:spTree>
    <p:extLst>
      <p:ext uri="{BB962C8B-B14F-4D97-AF65-F5344CB8AC3E}">
        <p14:creationId xmlns:p14="http://schemas.microsoft.com/office/powerpoint/2010/main" val="203980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B2D023-3FFA-472A-B21C-4EE1FC9EC9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321D94-7700-4521-BCF2-400448ED43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6183CB-0C60-47FB-8495-A422803786A6}"/>
              </a:ext>
            </a:extLst>
          </p:cNvPr>
          <p:cNvSpPr>
            <a:spLocks noGrp="1"/>
          </p:cNvSpPr>
          <p:nvPr>
            <p:ph type="dt" sz="half" idx="10"/>
          </p:nvPr>
        </p:nvSpPr>
        <p:spPr/>
        <p:txBody>
          <a:bodyPr/>
          <a:lstStyle/>
          <a:p>
            <a:fld id="{2D04843E-6186-4897-BF8D-69C859616246}" type="datetimeFigureOut">
              <a:rPr lang="en-US" smtClean="0"/>
              <a:t>12/1/2020</a:t>
            </a:fld>
            <a:endParaRPr lang="en-US"/>
          </a:p>
        </p:txBody>
      </p:sp>
      <p:sp>
        <p:nvSpPr>
          <p:cNvPr id="5" name="Footer Placeholder 4">
            <a:extLst>
              <a:ext uri="{FF2B5EF4-FFF2-40B4-BE49-F238E27FC236}">
                <a16:creationId xmlns:a16="http://schemas.microsoft.com/office/drawing/2014/main" id="{10390D21-6472-416E-83C0-676CD216E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4DA6FC-39BA-4D29-95E2-204E5B67CB1E}"/>
              </a:ext>
            </a:extLst>
          </p:cNvPr>
          <p:cNvSpPr>
            <a:spLocks noGrp="1"/>
          </p:cNvSpPr>
          <p:nvPr>
            <p:ph type="sldNum" sz="quarter" idx="12"/>
          </p:nvPr>
        </p:nvSpPr>
        <p:spPr/>
        <p:txBody>
          <a:bodyPr/>
          <a:lstStyle/>
          <a:p>
            <a:fld id="{3AE3004B-4C7D-4C55-8DA5-1B0A68AC2298}" type="slidenum">
              <a:rPr lang="en-US" smtClean="0"/>
              <a:t>‹#›</a:t>
            </a:fld>
            <a:endParaRPr lang="en-US"/>
          </a:p>
        </p:txBody>
      </p:sp>
    </p:spTree>
    <p:extLst>
      <p:ext uri="{BB962C8B-B14F-4D97-AF65-F5344CB8AC3E}">
        <p14:creationId xmlns:p14="http://schemas.microsoft.com/office/powerpoint/2010/main" val="2574864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808A2-0731-46F7-B113-55E71E7474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5D0200-91DB-4FBB-8539-5D57167E6C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A429D3-0041-41FF-B74F-0220212443E8}"/>
              </a:ext>
            </a:extLst>
          </p:cNvPr>
          <p:cNvSpPr>
            <a:spLocks noGrp="1"/>
          </p:cNvSpPr>
          <p:nvPr>
            <p:ph type="dt" sz="half" idx="10"/>
          </p:nvPr>
        </p:nvSpPr>
        <p:spPr/>
        <p:txBody>
          <a:bodyPr/>
          <a:lstStyle/>
          <a:p>
            <a:fld id="{2D04843E-6186-4897-BF8D-69C859616246}" type="datetimeFigureOut">
              <a:rPr lang="en-US" smtClean="0"/>
              <a:t>12/1/2020</a:t>
            </a:fld>
            <a:endParaRPr lang="en-US"/>
          </a:p>
        </p:txBody>
      </p:sp>
      <p:sp>
        <p:nvSpPr>
          <p:cNvPr id="5" name="Footer Placeholder 4">
            <a:extLst>
              <a:ext uri="{FF2B5EF4-FFF2-40B4-BE49-F238E27FC236}">
                <a16:creationId xmlns:a16="http://schemas.microsoft.com/office/drawing/2014/main" id="{C74DE698-D1CD-42BE-B1E5-7ABF0FA47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916CE-841D-47FD-8B84-2344B6A679D9}"/>
              </a:ext>
            </a:extLst>
          </p:cNvPr>
          <p:cNvSpPr>
            <a:spLocks noGrp="1"/>
          </p:cNvSpPr>
          <p:nvPr>
            <p:ph type="sldNum" sz="quarter" idx="12"/>
          </p:nvPr>
        </p:nvSpPr>
        <p:spPr/>
        <p:txBody>
          <a:bodyPr/>
          <a:lstStyle/>
          <a:p>
            <a:fld id="{3AE3004B-4C7D-4C55-8DA5-1B0A68AC2298}" type="slidenum">
              <a:rPr lang="en-US" smtClean="0"/>
              <a:t>‹#›</a:t>
            </a:fld>
            <a:endParaRPr lang="en-US"/>
          </a:p>
        </p:txBody>
      </p:sp>
    </p:spTree>
    <p:extLst>
      <p:ext uri="{BB962C8B-B14F-4D97-AF65-F5344CB8AC3E}">
        <p14:creationId xmlns:p14="http://schemas.microsoft.com/office/powerpoint/2010/main" val="1864513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50A7F-55E1-4F1B-87A2-6FD5AB1D5E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60F9CB-0DC8-45BF-A6E1-1C49946F6F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0C5973-0864-4E50-BB16-D8065D29351B}"/>
              </a:ext>
            </a:extLst>
          </p:cNvPr>
          <p:cNvSpPr>
            <a:spLocks noGrp="1"/>
          </p:cNvSpPr>
          <p:nvPr>
            <p:ph type="dt" sz="half" idx="10"/>
          </p:nvPr>
        </p:nvSpPr>
        <p:spPr/>
        <p:txBody>
          <a:bodyPr/>
          <a:lstStyle/>
          <a:p>
            <a:fld id="{2D04843E-6186-4897-BF8D-69C859616246}" type="datetimeFigureOut">
              <a:rPr lang="en-US" smtClean="0"/>
              <a:t>12/1/2020</a:t>
            </a:fld>
            <a:endParaRPr lang="en-US"/>
          </a:p>
        </p:txBody>
      </p:sp>
      <p:sp>
        <p:nvSpPr>
          <p:cNvPr id="5" name="Footer Placeholder 4">
            <a:extLst>
              <a:ext uri="{FF2B5EF4-FFF2-40B4-BE49-F238E27FC236}">
                <a16:creationId xmlns:a16="http://schemas.microsoft.com/office/drawing/2014/main" id="{351EF638-EC5F-42D7-9989-E5956D56C1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F669E-66EA-499B-A8E6-B37C8871DC8A}"/>
              </a:ext>
            </a:extLst>
          </p:cNvPr>
          <p:cNvSpPr>
            <a:spLocks noGrp="1"/>
          </p:cNvSpPr>
          <p:nvPr>
            <p:ph type="sldNum" sz="quarter" idx="12"/>
          </p:nvPr>
        </p:nvSpPr>
        <p:spPr/>
        <p:txBody>
          <a:bodyPr/>
          <a:lstStyle/>
          <a:p>
            <a:fld id="{3AE3004B-4C7D-4C55-8DA5-1B0A68AC2298}" type="slidenum">
              <a:rPr lang="en-US" smtClean="0"/>
              <a:t>‹#›</a:t>
            </a:fld>
            <a:endParaRPr lang="en-US"/>
          </a:p>
        </p:txBody>
      </p:sp>
    </p:spTree>
    <p:extLst>
      <p:ext uri="{BB962C8B-B14F-4D97-AF65-F5344CB8AC3E}">
        <p14:creationId xmlns:p14="http://schemas.microsoft.com/office/powerpoint/2010/main" val="588817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09CD-665A-4E96-B4EE-002A6DACB9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D7237-5CC4-495E-9501-6819561625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DE89E0-3263-4E40-B91F-1046758E43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2C012B-0559-435D-8E32-44E8108E1429}"/>
              </a:ext>
            </a:extLst>
          </p:cNvPr>
          <p:cNvSpPr>
            <a:spLocks noGrp="1"/>
          </p:cNvSpPr>
          <p:nvPr>
            <p:ph type="dt" sz="half" idx="10"/>
          </p:nvPr>
        </p:nvSpPr>
        <p:spPr/>
        <p:txBody>
          <a:bodyPr/>
          <a:lstStyle/>
          <a:p>
            <a:fld id="{2D04843E-6186-4897-BF8D-69C859616246}" type="datetimeFigureOut">
              <a:rPr lang="en-US" smtClean="0"/>
              <a:t>12/1/2020</a:t>
            </a:fld>
            <a:endParaRPr lang="en-US"/>
          </a:p>
        </p:txBody>
      </p:sp>
      <p:sp>
        <p:nvSpPr>
          <p:cNvPr id="6" name="Footer Placeholder 5">
            <a:extLst>
              <a:ext uri="{FF2B5EF4-FFF2-40B4-BE49-F238E27FC236}">
                <a16:creationId xmlns:a16="http://schemas.microsoft.com/office/drawing/2014/main" id="{13960BC5-56B9-46AC-9CCE-0A5018302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6CA446-6CB9-4642-B2FF-ACB6AA704812}"/>
              </a:ext>
            </a:extLst>
          </p:cNvPr>
          <p:cNvSpPr>
            <a:spLocks noGrp="1"/>
          </p:cNvSpPr>
          <p:nvPr>
            <p:ph type="sldNum" sz="quarter" idx="12"/>
          </p:nvPr>
        </p:nvSpPr>
        <p:spPr/>
        <p:txBody>
          <a:bodyPr/>
          <a:lstStyle/>
          <a:p>
            <a:fld id="{3AE3004B-4C7D-4C55-8DA5-1B0A68AC2298}" type="slidenum">
              <a:rPr lang="en-US" smtClean="0"/>
              <a:t>‹#›</a:t>
            </a:fld>
            <a:endParaRPr lang="en-US"/>
          </a:p>
        </p:txBody>
      </p:sp>
    </p:spTree>
    <p:extLst>
      <p:ext uri="{BB962C8B-B14F-4D97-AF65-F5344CB8AC3E}">
        <p14:creationId xmlns:p14="http://schemas.microsoft.com/office/powerpoint/2010/main" val="3211243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23EC5-5BB4-4AED-AE7D-1744034D8D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D1C21B-C45B-4579-AB1C-3807726B92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809004-0E3F-488B-AAEB-80AFD01301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17D0A0-5E96-489C-A7A5-42E0CA0EA1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DDC9A8-3BB7-4D0A-97FC-69A5C25821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CAC4F1-DC87-41C1-853C-B103CC86E667}"/>
              </a:ext>
            </a:extLst>
          </p:cNvPr>
          <p:cNvSpPr>
            <a:spLocks noGrp="1"/>
          </p:cNvSpPr>
          <p:nvPr>
            <p:ph type="dt" sz="half" idx="10"/>
          </p:nvPr>
        </p:nvSpPr>
        <p:spPr/>
        <p:txBody>
          <a:bodyPr/>
          <a:lstStyle/>
          <a:p>
            <a:fld id="{2D04843E-6186-4897-BF8D-69C859616246}" type="datetimeFigureOut">
              <a:rPr lang="en-US" smtClean="0"/>
              <a:t>12/1/2020</a:t>
            </a:fld>
            <a:endParaRPr lang="en-US"/>
          </a:p>
        </p:txBody>
      </p:sp>
      <p:sp>
        <p:nvSpPr>
          <p:cNvPr id="8" name="Footer Placeholder 7">
            <a:extLst>
              <a:ext uri="{FF2B5EF4-FFF2-40B4-BE49-F238E27FC236}">
                <a16:creationId xmlns:a16="http://schemas.microsoft.com/office/drawing/2014/main" id="{DB092213-6724-4C73-8EF2-946D9EA930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9560B0-8E0F-493F-8663-6F38F8093DE5}"/>
              </a:ext>
            </a:extLst>
          </p:cNvPr>
          <p:cNvSpPr>
            <a:spLocks noGrp="1"/>
          </p:cNvSpPr>
          <p:nvPr>
            <p:ph type="sldNum" sz="quarter" idx="12"/>
          </p:nvPr>
        </p:nvSpPr>
        <p:spPr/>
        <p:txBody>
          <a:bodyPr/>
          <a:lstStyle/>
          <a:p>
            <a:fld id="{3AE3004B-4C7D-4C55-8DA5-1B0A68AC2298}" type="slidenum">
              <a:rPr lang="en-US" smtClean="0"/>
              <a:t>‹#›</a:t>
            </a:fld>
            <a:endParaRPr lang="en-US"/>
          </a:p>
        </p:txBody>
      </p:sp>
    </p:spTree>
    <p:extLst>
      <p:ext uri="{BB962C8B-B14F-4D97-AF65-F5344CB8AC3E}">
        <p14:creationId xmlns:p14="http://schemas.microsoft.com/office/powerpoint/2010/main" val="356660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E1F26-12A7-424A-94CA-FC7D30CECD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21B838-9DD8-4FC1-A62B-53BA035DDCBC}"/>
              </a:ext>
            </a:extLst>
          </p:cNvPr>
          <p:cNvSpPr>
            <a:spLocks noGrp="1"/>
          </p:cNvSpPr>
          <p:nvPr>
            <p:ph type="dt" sz="half" idx="10"/>
          </p:nvPr>
        </p:nvSpPr>
        <p:spPr/>
        <p:txBody>
          <a:bodyPr/>
          <a:lstStyle/>
          <a:p>
            <a:fld id="{2D04843E-6186-4897-BF8D-69C859616246}" type="datetimeFigureOut">
              <a:rPr lang="en-US" smtClean="0"/>
              <a:t>12/1/2020</a:t>
            </a:fld>
            <a:endParaRPr lang="en-US"/>
          </a:p>
        </p:txBody>
      </p:sp>
      <p:sp>
        <p:nvSpPr>
          <p:cNvPr id="4" name="Footer Placeholder 3">
            <a:extLst>
              <a:ext uri="{FF2B5EF4-FFF2-40B4-BE49-F238E27FC236}">
                <a16:creationId xmlns:a16="http://schemas.microsoft.com/office/drawing/2014/main" id="{3624B2AC-5C06-4D77-82FB-1586C6137B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EF22D8-2F6A-40D7-97DB-3923606D9DB8}"/>
              </a:ext>
            </a:extLst>
          </p:cNvPr>
          <p:cNvSpPr>
            <a:spLocks noGrp="1"/>
          </p:cNvSpPr>
          <p:nvPr>
            <p:ph type="sldNum" sz="quarter" idx="12"/>
          </p:nvPr>
        </p:nvSpPr>
        <p:spPr/>
        <p:txBody>
          <a:bodyPr/>
          <a:lstStyle/>
          <a:p>
            <a:fld id="{3AE3004B-4C7D-4C55-8DA5-1B0A68AC2298}" type="slidenum">
              <a:rPr lang="en-US" smtClean="0"/>
              <a:t>‹#›</a:t>
            </a:fld>
            <a:endParaRPr lang="en-US"/>
          </a:p>
        </p:txBody>
      </p:sp>
    </p:spTree>
    <p:extLst>
      <p:ext uri="{BB962C8B-B14F-4D97-AF65-F5344CB8AC3E}">
        <p14:creationId xmlns:p14="http://schemas.microsoft.com/office/powerpoint/2010/main" val="2739686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16D728-774B-4084-B1E9-041326927B20}"/>
              </a:ext>
            </a:extLst>
          </p:cNvPr>
          <p:cNvSpPr>
            <a:spLocks noGrp="1"/>
          </p:cNvSpPr>
          <p:nvPr>
            <p:ph type="dt" sz="half" idx="10"/>
          </p:nvPr>
        </p:nvSpPr>
        <p:spPr/>
        <p:txBody>
          <a:bodyPr/>
          <a:lstStyle/>
          <a:p>
            <a:fld id="{2D04843E-6186-4897-BF8D-69C859616246}" type="datetimeFigureOut">
              <a:rPr lang="en-US" smtClean="0"/>
              <a:t>12/1/2020</a:t>
            </a:fld>
            <a:endParaRPr lang="en-US"/>
          </a:p>
        </p:txBody>
      </p:sp>
      <p:sp>
        <p:nvSpPr>
          <p:cNvPr id="3" name="Footer Placeholder 2">
            <a:extLst>
              <a:ext uri="{FF2B5EF4-FFF2-40B4-BE49-F238E27FC236}">
                <a16:creationId xmlns:a16="http://schemas.microsoft.com/office/drawing/2014/main" id="{0E0CD8C8-6F34-4EE3-9D58-DF477215A8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4AA868-AE0F-49B0-AFB0-27EF601E028B}"/>
              </a:ext>
            </a:extLst>
          </p:cNvPr>
          <p:cNvSpPr>
            <a:spLocks noGrp="1"/>
          </p:cNvSpPr>
          <p:nvPr>
            <p:ph type="sldNum" sz="quarter" idx="12"/>
          </p:nvPr>
        </p:nvSpPr>
        <p:spPr/>
        <p:txBody>
          <a:bodyPr/>
          <a:lstStyle/>
          <a:p>
            <a:fld id="{3AE3004B-4C7D-4C55-8DA5-1B0A68AC2298}" type="slidenum">
              <a:rPr lang="en-US" smtClean="0"/>
              <a:t>‹#›</a:t>
            </a:fld>
            <a:endParaRPr lang="en-US"/>
          </a:p>
        </p:txBody>
      </p:sp>
    </p:spTree>
    <p:extLst>
      <p:ext uri="{BB962C8B-B14F-4D97-AF65-F5344CB8AC3E}">
        <p14:creationId xmlns:p14="http://schemas.microsoft.com/office/powerpoint/2010/main" val="2033750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6A409-F12D-4D25-A4F1-F433A3053E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A0915D-407E-4109-90A4-C3698B0A75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19008A-19C3-43D1-9837-C032F50CC1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B62D7-E724-4B49-A914-F4EA9A4E5BAA}"/>
              </a:ext>
            </a:extLst>
          </p:cNvPr>
          <p:cNvSpPr>
            <a:spLocks noGrp="1"/>
          </p:cNvSpPr>
          <p:nvPr>
            <p:ph type="dt" sz="half" idx="10"/>
          </p:nvPr>
        </p:nvSpPr>
        <p:spPr/>
        <p:txBody>
          <a:bodyPr/>
          <a:lstStyle/>
          <a:p>
            <a:fld id="{2D04843E-6186-4897-BF8D-69C859616246}" type="datetimeFigureOut">
              <a:rPr lang="en-US" smtClean="0"/>
              <a:t>12/1/2020</a:t>
            </a:fld>
            <a:endParaRPr lang="en-US"/>
          </a:p>
        </p:txBody>
      </p:sp>
      <p:sp>
        <p:nvSpPr>
          <p:cNvPr id="6" name="Footer Placeholder 5">
            <a:extLst>
              <a:ext uri="{FF2B5EF4-FFF2-40B4-BE49-F238E27FC236}">
                <a16:creationId xmlns:a16="http://schemas.microsoft.com/office/drawing/2014/main" id="{D91A3927-5EBE-4CEC-B4D8-8CBFFCC76F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9499D5-C71C-4BF6-BF4B-D4513AF80D69}"/>
              </a:ext>
            </a:extLst>
          </p:cNvPr>
          <p:cNvSpPr>
            <a:spLocks noGrp="1"/>
          </p:cNvSpPr>
          <p:nvPr>
            <p:ph type="sldNum" sz="quarter" idx="12"/>
          </p:nvPr>
        </p:nvSpPr>
        <p:spPr/>
        <p:txBody>
          <a:bodyPr/>
          <a:lstStyle/>
          <a:p>
            <a:fld id="{3AE3004B-4C7D-4C55-8DA5-1B0A68AC2298}" type="slidenum">
              <a:rPr lang="en-US" smtClean="0"/>
              <a:t>‹#›</a:t>
            </a:fld>
            <a:endParaRPr lang="en-US"/>
          </a:p>
        </p:txBody>
      </p:sp>
    </p:spTree>
    <p:extLst>
      <p:ext uri="{BB962C8B-B14F-4D97-AF65-F5344CB8AC3E}">
        <p14:creationId xmlns:p14="http://schemas.microsoft.com/office/powerpoint/2010/main" val="3481524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A2D2E-73E1-4272-8A23-5D09275ACA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EED3B9-3FD6-4D59-B3B8-46E9F27112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E7C020-5834-4473-8023-B3D805DA5F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A4E6C0-2248-4441-8E84-3F781451F894}"/>
              </a:ext>
            </a:extLst>
          </p:cNvPr>
          <p:cNvSpPr>
            <a:spLocks noGrp="1"/>
          </p:cNvSpPr>
          <p:nvPr>
            <p:ph type="dt" sz="half" idx="10"/>
          </p:nvPr>
        </p:nvSpPr>
        <p:spPr/>
        <p:txBody>
          <a:bodyPr/>
          <a:lstStyle/>
          <a:p>
            <a:fld id="{2D04843E-6186-4897-BF8D-69C859616246}" type="datetimeFigureOut">
              <a:rPr lang="en-US" smtClean="0"/>
              <a:t>12/1/2020</a:t>
            </a:fld>
            <a:endParaRPr lang="en-US"/>
          </a:p>
        </p:txBody>
      </p:sp>
      <p:sp>
        <p:nvSpPr>
          <p:cNvPr id="6" name="Footer Placeholder 5">
            <a:extLst>
              <a:ext uri="{FF2B5EF4-FFF2-40B4-BE49-F238E27FC236}">
                <a16:creationId xmlns:a16="http://schemas.microsoft.com/office/drawing/2014/main" id="{22B9FE32-F41E-4BA0-BA4F-E595AED3D2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D209A1-B6C2-4E26-BA8D-93F185EDD2A3}"/>
              </a:ext>
            </a:extLst>
          </p:cNvPr>
          <p:cNvSpPr>
            <a:spLocks noGrp="1"/>
          </p:cNvSpPr>
          <p:nvPr>
            <p:ph type="sldNum" sz="quarter" idx="12"/>
          </p:nvPr>
        </p:nvSpPr>
        <p:spPr/>
        <p:txBody>
          <a:bodyPr/>
          <a:lstStyle/>
          <a:p>
            <a:fld id="{3AE3004B-4C7D-4C55-8DA5-1B0A68AC2298}" type="slidenum">
              <a:rPr lang="en-US" smtClean="0"/>
              <a:t>‹#›</a:t>
            </a:fld>
            <a:endParaRPr lang="en-US"/>
          </a:p>
        </p:txBody>
      </p:sp>
    </p:spTree>
    <p:extLst>
      <p:ext uri="{BB962C8B-B14F-4D97-AF65-F5344CB8AC3E}">
        <p14:creationId xmlns:p14="http://schemas.microsoft.com/office/powerpoint/2010/main" val="542982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895180-B9E4-4101-BCD8-AB5666F4C9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F4AC67-09AC-4522-BFA5-586F666873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83C014-0AD5-4369-A6A0-D6847C8FD8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04843E-6186-4897-BF8D-69C859616246}" type="datetimeFigureOut">
              <a:rPr lang="en-US" smtClean="0"/>
              <a:t>12/1/2020</a:t>
            </a:fld>
            <a:endParaRPr lang="en-US"/>
          </a:p>
        </p:txBody>
      </p:sp>
      <p:sp>
        <p:nvSpPr>
          <p:cNvPr id="5" name="Footer Placeholder 4">
            <a:extLst>
              <a:ext uri="{FF2B5EF4-FFF2-40B4-BE49-F238E27FC236}">
                <a16:creationId xmlns:a16="http://schemas.microsoft.com/office/drawing/2014/main" id="{4FA874C7-CD38-44BF-AAF5-258F3BBA69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4CE6AD-0D02-486A-9194-30567C40A6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E3004B-4C7D-4C55-8DA5-1B0A68AC2298}" type="slidenum">
              <a:rPr lang="en-US" smtClean="0"/>
              <a:t>‹#›</a:t>
            </a:fld>
            <a:endParaRPr lang="en-US"/>
          </a:p>
        </p:txBody>
      </p:sp>
    </p:spTree>
    <p:extLst>
      <p:ext uri="{BB962C8B-B14F-4D97-AF65-F5344CB8AC3E}">
        <p14:creationId xmlns:p14="http://schemas.microsoft.com/office/powerpoint/2010/main" val="893864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EA44A8-1DE3-4BFA-B686-494116BF0008}"/>
              </a:ext>
            </a:extLst>
          </p:cNvPr>
          <p:cNvSpPr>
            <a:spLocks noGrp="1"/>
          </p:cNvSpPr>
          <p:nvPr>
            <p:ph type="ctrTitle"/>
          </p:nvPr>
        </p:nvSpPr>
        <p:spPr>
          <a:xfrm>
            <a:off x="6194716" y="739978"/>
            <a:ext cx="5334930" cy="3004145"/>
          </a:xfrm>
        </p:spPr>
        <p:txBody>
          <a:bodyPr>
            <a:normAutofit/>
          </a:bodyPr>
          <a:lstStyle/>
          <a:p>
            <a:r>
              <a:rPr lang="en-US"/>
              <a:t>A New Logo for </a:t>
            </a:r>
            <a:endParaRPr lang="en-US" dirty="0"/>
          </a:p>
        </p:txBody>
      </p:sp>
      <p:sp>
        <p:nvSpPr>
          <p:cNvPr id="3" name="Subtitle 2">
            <a:extLst>
              <a:ext uri="{FF2B5EF4-FFF2-40B4-BE49-F238E27FC236}">
                <a16:creationId xmlns:a16="http://schemas.microsoft.com/office/drawing/2014/main" id="{AB54ED08-A42E-42B8-83B4-78D9E1B4B8F5}"/>
              </a:ext>
            </a:extLst>
          </p:cNvPr>
          <p:cNvSpPr>
            <a:spLocks noGrp="1"/>
          </p:cNvSpPr>
          <p:nvPr>
            <p:ph type="subTitle" idx="1"/>
          </p:nvPr>
        </p:nvSpPr>
        <p:spPr>
          <a:xfrm>
            <a:off x="6194715" y="3836197"/>
            <a:ext cx="5334931" cy="2189214"/>
          </a:xfrm>
        </p:spPr>
        <p:txBody>
          <a:bodyPr>
            <a:normAutofit/>
          </a:bodyPr>
          <a:lstStyle/>
          <a:p>
            <a:r>
              <a:rPr lang="en-US"/>
              <a:t>Christ the King / Cardinal Pacelli School</a:t>
            </a:r>
            <a:endParaRPr lang="en-US" dirty="0"/>
          </a:p>
        </p:txBody>
      </p:sp>
      <p:sp>
        <p:nvSpPr>
          <p:cNvPr id="19" name="Freeform: Shape 11">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13">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5" name="Picture 4" descr="Logo&#10;&#10;Description automatically generated">
            <a:extLst>
              <a:ext uri="{FF2B5EF4-FFF2-40B4-BE49-F238E27FC236}">
                <a16:creationId xmlns:a16="http://schemas.microsoft.com/office/drawing/2014/main" id="{E73E1E0F-54E7-44D2-8595-A62D151DCF39}"/>
              </a:ext>
            </a:extLst>
          </p:cNvPr>
          <p:cNvPicPr>
            <a:picLocks noChangeAspect="1"/>
          </p:cNvPicPr>
          <p:nvPr/>
        </p:nvPicPr>
        <p:blipFill rotWithShape="1">
          <a:blip r:embed="rId2">
            <a:extLst>
              <a:ext uri="{28A0092B-C50C-407E-A947-70E740481C1C}">
                <a14:useLocalDpi xmlns:a14="http://schemas.microsoft.com/office/drawing/2010/main" val="0"/>
              </a:ext>
            </a:extLst>
          </a:blip>
          <a:srcRect r="249"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2" name="Freeform: Shape 21">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068262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47AF3-3BA9-4FA8-866D-3A2D4E7B9FB9}"/>
              </a:ext>
            </a:extLst>
          </p:cNvPr>
          <p:cNvSpPr>
            <a:spLocks noGrp="1"/>
          </p:cNvSpPr>
          <p:nvPr>
            <p:ph type="title"/>
          </p:nvPr>
        </p:nvSpPr>
        <p:spPr/>
        <p:txBody>
          <a:bodyPr>
            <a:noAutofit/>
          </a:bodyPr>
          <a:lstStyle/>
          <a:p>
            <a:r>
              <a:rPr lang="en-US" sz="3200" dirty="0"/>
              <a:t>The company who is redesigning our website, </a:t>
            </a:r>
            <a:r>
              <a:rPr lang="en-US" sz="3200" i="1" dirty="0"/>
              <a:t>Diocesan</a:t>
            </a:r>
            <a:r>
              <a:rPr lang="en-US" sz="3200" dirty="0"/>
              <a:t>, has created a new logo for us. Here are two versions. The colors can easily be changed as well as any design element. I am inviting you to give feedback. </a:t>
            </a:r>
          </a:p>
        </p:txBody>
      </p:sp>
      <p:pic>
        <p:nvPicPr>
          <p:cNvPr id="4" name="Picture 3" descr="Text&#10;&#10;Description automatically generated">
            <a:extLst>
              <a:ext uri="{FF2B5EF4-FFF2-40B4-BE49-F238E27FC236}">
                <a16:creationId xmlns:a16="http://schemas.microsoft.com/office/drawing/2014/main" id="{4DA40C1A-B876-46AC-BF8A-6BFE556F57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564" y="2428621"/>
            <a:ext cx="10677236" cy="3214122"/>
          </a:xfrm>
          <a:prstGeom prst="rect">
            <a:avLst/>
          </a:prstGeom>
        </p:spPr>
      </p:pic>
      <p:sp>
        <p:nvSpPr>
          <p:cNvPr id="5" name="TextBox 4">
            <a:extLst>
              <a:ext uri="{FF2B5EF4-FFF2-40B4-BE49-F238E27FC236}">
                <a16:creationId xmlns:a16="http://schemas.microsoft.com/office/drawing/2014/main" id="{D6D2683D-794A-4FF2-8AED-943E6E931C01}"/>
              </a:ext>
            </a:extLst>
          </p:cNvPr>
          <p:cNvSpPr txBox="1"/>
          <p:nvPr/>
        </p:nvSpPr>
        <p:spPr>
          <a:xfrm>
            <a:off x="5643418" y="6011344"/>
            <a:ext cx="4137891" cy="461665"/>
          </a:xfrm>
          <a:prstGeom prst="rect">
            <a:avLst/>
          </a:prstGeom>
          <a:noFill/>
          <a:ln>
            <a:solidFill>
              <a:srgbClr val="FF0000"/>
            </a:solidFill>
          </a:ln>
        </p:spPr>
        <p:txBody>
          <a:bodyPr wrap="square" rtlCol="0">
            <a:spAutoFit/>
          </a:bodyPr>
          <a:lstStyle/>
          <a:p>
            <a:pPr algn="ctr"/>
            <a:r>
              <a:rPr lang="en-US" sz="2400" b="1" dirty="0">
                <a:solidFill>
                  <a:srgbClr val="FF0000"/>
                </a:solidFill>
              </a:rPr>
              <a:t>VERSION 1</a:t>
            </a:r>
          </a:p>
        </p:txBody>
      </p:sp>
    </p:spTree>
    <p:extLst>
      <p:ext uri="{BB962C8B-B14F-4D97-AF65-F5344CB8AC3E}">
        <p14:creationId xmlns:p14="http://schemas.microsoft.com/office/powerpoint/2010/main" val="2098910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D2683D-794A-4FF2-8AED-943E6E931C01}"/>
              </a:ext>
            </a:extLst>
          </p:cNvPr>
          <p:cNvSpPr txBox="1"/>
          <p:nvPr/>
        </p:nvSpPr>
        <p:spPr>
          <a:xfrm>
            <a:off x="4027054" y="6011343"/>
            <a:ext cx="4137891" cy="461665"/>
          </a:xfrm>
          <a:prstGeom prst="rect">
            <a:avLst/>
          </a:prstGeom>
          <a:noFill/>
          <a:ln>
            <a:solidFill>
              <a:srgbClr val="FF0000"/>
            </a:solidFill>
          </a:ln>
        </p:spPr>
        <p:txBody>
          <a:bodyPr wrap="square" rtlCol="0">
            <a:spAutoFit/>
          </a:bodyPr>
          <a:lstStyle/>
          <a:p>
            <a:pPr algn="ctr"/>
            <a:r>
              <a:rPr lang="en-US" sz="2400" b="1" dirty="0">
                <a:solidFill>
                  <a:srgbClr val="FF0000"/>
                </a:solidFill>
              </a:rPr>
              <a:t>VERSION 2</a:t>
            </a:r>
          </a:p>
        </p:txBody>
      </p:sp>
      <p:pic>
        <p:nvPicPr>
          <p:cNvPr id="3" name="Picture 2">
            <a:extLst>
              <a:ext uri="{FF2B5EF4-FFF2-40B4-BE49-F238E27FC236}">
                <a16:creationId xmlns:a16="http://schemas.microsoft.com/office/drawing/2014/main" id="{F367301E-DCB0-464F-BE10-14E0295D3634}"/>
              </a:ext>
            </a:extLst>
          </p:cNvPr>
          <p:cNvPicPr>
            <a:picLocks noChangeAspect="1"/>
          </p:cNvPicPr>
          <p:nvPr/>
        </p:nvPicPr>
        <p:blipFill>
          <a:blip r:embed="rId2"/>
          <a:stretch>
            <a:fillRect/>
          </a:stretch>
        </p:blipFill>
        <p:spPr>
          <a:xfrm>
            <a:off x="1352811" y="1132679"/>
            <a:ext cx="9029747" cy="4255144"/>
          </a:xfrm>
          <a:prstGeom prst="rect">
            <a:avLst/>
          </a:prstGeom>
        </p:spPr>
      </p:pic>
    </p:spTree>
    <p:extLst>
      <p:ext uri="{BB962C8B-B14F-4D97-AF65-F5344CB8AC3E}">
        <p14:creationId xmlns:p14="http://schemas.microsoft.com/office/powerpoint/2010/main" val="3790662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27D7359B-FA6F-4300-87B6-F6798E007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09" y="920771"/>
            <a:ext cx="9538741" cy="4214792"/>
          </a:xfrm>
          <a:prstGeom prst="rect">
            <a:avLst/>
          </a:prstGeom>
        </p:spPr>
      </p:pic>
      <p:sp>
        <p:nvSpPr>
          <p:cNvPr id="2" name="TextBox 1">
            <a:extLst>
              <a:ext uri="{FF2B5EF4-FFF2-40B4-BE49-F238E27FC236}">
                <a16:creationId xmlns:a16="http://schemas.microsoft.com/office/drawing/2014/main" id="{CDCB690C-558E-4D0D-A38C-999E5B779E54}"/>
              </a:ext>
            </a:extLst>
          </p:cNvPr>
          <p:cNvSpPr txBox="1"/>
          <p:nvPr/>
        </p:nvSpPr>
        <p:spPr>
          <a:xfrm>
            <a:off x="4020855" y="5711868"/>
            <a:ext cx="4271375" cy="646331"/>
          </a:xfrm>
          <a:prstGeom prst="rect">
            <a:avLst/>
          </a:prstGeom>
          <a:noFill/>
          <a:ln>
            <a:solidFill>
              <a:srgbClr val="FF0000"/>
            </a:solidFill>
          </a:ln>
        </p:spPr>
        <p:txBody>
          <a:bodyPr wrap="square" rtlCol="0">
            <a:spAutoFit/>
          </a:bodyPr>
          <a:lstStyle/>
          <a:p>
            <a:pPr algn="ctr"/>
            <a:r>
              <a:rPr lang="en-US" sz="3600" dirty="0">
                <a:solidFill>
                  <a:srgbClr val="FF0000"/>
                </a:solidFill>
              </a:rPr>
              <a:t>VERSION 3</a:t>
            </a:r>
          </a:p>
        </p:txBody>
      </p:sp>
    </p:spTree>
    <p:extLst>
      <p:ext uri="{BB962C8B-B14F-4D97-AF65-F5344CB8AC3E}">
        <p14:creationId xmlns:p14="http://schemas.microsoft.com/office/powerpoint/2010/main" val="1288414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16BD23BB-1D05-45B5-9DC8-D0942CCB9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626" y="1239819"/>
            <a:ext cx="10006463" cy="4378361"/>
          </a:xfrm>
          <a:prstGeom prst="rect">
            <a:avLst/>
          </a:prstGeom>
        </p:spPr>
      </p:pic>
      <p:sp>
        <p:nvSpPr>
          <p:cNvPr id="2" name="TextBox 1">
            <a:extLst>
              <a:ext uri="{FF2B5EF4-FFF2-40B4-BE49-F238E27FC236}">
                <a16:creationId xmlns:a16="http://schemas.microsoft.com/office/drawing/2014/main" id="{A79F7150-4B79-4AAA-BCB3-C528462F51C3}"/>
              </a:ext>
            </a:extLst>
          </p:cNvPr>
          <p:cNvSpPr txBox="1"/>
          <p:nvPr/>
        </p:nvSpPr>
        <p:spPr>
          <a:xfrm>
            <a:off x="4534422" y="5930070"/>
            <a:ext cx="4734838" cy="584775"/>
          </a:xfrm>
          <a:prstGeom prst="rect">
            <a:avLst/>
          </a:prstGeom>
          <a:noFill/>
          <a:ln>
            <a:solidFill>
              <a:srgbClr val="FF0000"/>
            </a:solidFill>
          </a:ln>
        </p:spPr>
        <p:txBody>
          <a:bodyPr wrap="square" rtlCol="0">
            <a:spAutoFit/>
          </a:bodyPr>
          <a:lstStyle/>
          <a:p>
            <a:pPr algn="ctr"/>
            <a:r>
              <a:rPr lang="en-US" sz="3200" dirty="0">
                <a:solidFill>
                  <a:srgbClr val="FF0000"/>
                </a:solidFill>
              </a:rPr>
              <a:t>VERSION 4</a:t>
            </a:r>
          </a:p>
        </p:txBody>
      </p:sp>
    </p:spTree>
    <p:extLst>
      <p:ext uri="{BB962C8B-B14F-4D97-AF65-F5344CB8AC3E}">
        <p14:creationId xmlns:p14="http://schemas.microsoft.com/office/powerpoint/2010/main" val="2157102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5DA661-080E-447E-81F3-D6A5542C4297}"/>
              </a:ext>
            </a:extLst>
          </p:cNvPr>
          <p:cNvSpPr txBox="1"/>
          <p:nvPr/>
        </p:nvSpPr>
        <p:spPr>
          <a:xfrm>
            <a:off x="851770" y="1553227"/>
            <a:ext cx="9432098" cy="3046988"/>
          </a:xfrm>
          <a:prstGeom prst="rect">
            <a:avLst/>
          </a:prstGeom>
          <a:noFill/>
        </p:spPr>
        <p:txBody>
          <a:bodyPr wrap="square" rtlCol="0">
            <a:spAutoFit/>
          </a:bodyPr>
          <a:lstStyle/>
          <a:p>
            <a:r>
              <a:rPr lang="en-US" sz="2400" b="0" i="0" dirty="0">
                <a:solidFill>
                  <a:srgbClr val="201F1E"/>
                </a:solidFill>
                <a:effectLst/>
                <a:latin typeface="Helvetica Neue"/>
              </a:rPr>
              <a:t>I think this one is confusing because it reminds me of a fraction and gives a sense of division. Usually, I recommend showing a united front. Plus, it'll be hard to read when it's small.</a:t>
            </a:r>
            <a:br>
              <a:rPr lang="en-US" sz="2400" dirty="0"/>
            </a:br>
            <a:br>
              <a:rPr lang="en-US" sz="2400" dirty="0"/>
            </a:br>
            <a:r>
              <a:rPr lang="en-US" sz="2400" b="0" i="0" dirty="0">
                <a:solidFill>
                  <a:srgbClr val="201F1E"/>
                </a:solidFill>
                <a:effectLst/>
                <a:latin typeface="Helvetica Neue"/>
              </a:rPr>
              <a:t>In those regards, I highly recommend "Catholic Community" for your conjoined logo. Then the school and church branding materials can state "school" or "church" accordingly. The public will recognize the same icon and understand they are related. </a:t>
            </a:r>
            <a:r>
              <a:rPr lang="en-US" sz="2400">
                <a:solidFill>
                  <a:srgbClr val="201F1E"/>
                </a:solidFill>
                <a:latin typeface="Helvetica Neue"/>
              </a:rPr>
              <a:t>-Danae</a:t>
            </a:r>
            <a:endParaRPr lang="en-US" sz="2400" dirty="0"/>
          </a:p>
        </p:txBody>
      </p:sp>
    </p:spTree>
    <p:extLst>
      <p:ext uri="{BB962C8B-B14F-4D97-AF65-F5344CB8AC3E}">
        <p14:creationId xmlns:p14="http://schemas.microsoft.com/office/powerpoint/2010/main" val="1855137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154</Words>
  <Application>Microsoft Office PowerPoint</Application>
  <PresentationFormat>Widescreen</PresentationFormat>
  <Paragraphs>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Helvetica Neue</vt:lpstr>
      <vt:lpstr>Office Theme</vt:lpstr>
      <vt:lpstr>A New Logo for </vt:lpstr>
      <vt:lpstr>The company who is redesigning our website, Diocesan, has created a new logo for us. Here are two versions. The colors can easily be changed as well as any design element. I am inviting you to give feedback.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Logo for </dc:title>
  <dc:creator>Alisa Fisher</dc:creator>
  <cp:lastModifiedBy>Alisa Fisher</cp:lastModifiedBy>
  <cp:revision>1</cp:revision>
  <dcterms:created xsi:type="dcterms:W3CDTF">2020-11-03T14:45:09Z</dcterms:created>
  <dcterms:modified xsi:type="dcterms:W3CDTF">2020-12-01T13:43:50Z</dcterms:modified>
</cp:coreProperties>
</file>