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3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12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0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8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0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2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1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4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4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1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05FDE-64FC-4277-8338-514A734B232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2A5E1-597F-4324-AF6A-EF80EE34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5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7332" y="0"/>
            <a:ext cx="142610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74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46265" y="1160608"/>
            <a:ext cx="2286000" cy="4774680"/>
          </a:xfr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latin typeface="Montserrat" panose="00000500000000000000" pitchFamily="2" charset="0"/>
              </a:rPr>
              <a:t>Home</a:t>
            </a:r>
            <a:endParaRPr lang="en-US" sz="1800" dirty="0">
              <a:latin typeface="Montserrat" panose="000005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 err="1">
                <a:latin typeface="Montserrat" panose="00000500000000000000" pitchFamily="2" charset="0"/>
              </a:rPr>
              <a:t>En</a:t>
            </a:r>
            <a:r>
              <a:rPr lang="en-US" sz="1800" b="1" dirty="0">
                <a:latin typeface="Montserrat" panose="00000500000000000000" pitchFamily="2" charset="0"/>
              </a:rPr>
              <a:t> </a:t>
            </a:r>
            <a:r>
              <a:rPr lang="en-US" sz="1800" b="1" dirty="0" err="1">
                <a:latin typeface="Montserrat" panose="00000500000000000000" pitchFamily="2" charset="0"/>
              </a:rPr>
              <a:t>Español</a:t>
            </a:r>
            <a:endParaRPr lang="en-US" sz="1800" dirty="0">
              <a:latin typeface="Montserrat" panose="000005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 smtClean="0">
                <a:latin typeface="Montserrat" panose="00000500000000000000" pitchFamily="2" charset="0"/>
              </a:rPr>
              <a:t>[remains </a:t>
            </a:r>
            <a:r>
              <a:rPr lang="en-US" sz="1800" smtClean="0">
                <a:latin typeface="Montserrat" panose="00000500000000000000" pitchFamily="2" charset="0"/>
              </a:rPr>
              <a:t>th</a:t>
            </a:r>
            <a:r>
              <a:rPr lang="en-US" sz="1800" smtClean="0">
                <a:latin typeface="Montserrat" panose="00000500000000000000" pitchFamily="2" charset="0"/>
              </a:rPr>
              <a:t>e same]</a:t>
            </a:r>
            <a:endParaRPr lang="en-US" sz="1800" dirty="0" smtClean="0">
              <a:latin typeface="Montserrat" panose="000005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 smtClean="0">
                <a:latin typeface="Montserrat" panose="00000500000000000000" pitchFamily="2" charset="0"/>
              </a:rPr>
              <a:t>About </a:t>
            </a:r>
            <a:r>
              <a:rPr lang="en-US" sz="1800" b="1" dirty="0">
                <a:latin typeface="Montserrat" panose="00000500000000000000" pitchFamily="2" charset="0"/>
              </a:rPr>
              <a:t>Us</a:t>
            </a:r>
            <a:endParaRPr lang="en-US" sz="1800" dirty="0">
              <a:latin typeface="Montserrat" panose="000005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Montserrat" panose="00000500000000000000" pitchFamily="2" charset="0"/>
              </a:rPr>
              <a:t>Mass Times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Montserrat" panose="00000500000000000000" pitchFamily="2" charset="0"/>
              </a:rPr>
              <a:t>Bulletin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Montserrat" panose="00000500000000000000" pitchFamily="2" charset="0"/>
              </a:rPr>
              <a:t>Clergy Staff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Montserrat" panose="00000500000000000000" pitchFamily="2" charset="0"/>
              </a:rPr>
              <a:t>Contact 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Montserrat" panose="00000500000000000000" pitchFamily="2" charset="0"/>
              </a:rPr>
              <a:t>Join Us + Forms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latin typeface="Montserrat" panose="00000500000000000000" pitchFamily="2" charset="0"/>
              </a:rPr>
              <a:t>Safe Environment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 smtClean="0">
                <a:latin typeface="Montserrat" panose="00000500000000000000" pitchFamily="2" charset="0"/>
              </a:rPr>
              <a:t>History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dirty="0">
              <a:latin typeface="Montserrat" panose="000005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56923" y="1160608"/>
            <a:ext cx="2286000" cy="239552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b="1" dirty="0" smtClean="0">
                <a:latin typeface="Montserrat" panose="00000500000000000000" pitchFamily="2" charset="0"/>
              </a:rPr>
              <a:t>Get Involved</a:t>
            </a:r>
            <a:endParaRPr lang="en-US" dirty="0">
              <a:latin typeface="Montserrat" panose="00000500000000000000" pitchFamily="2" charset="0"/>
            </a:endParaRPr>
          </a:p>
          <a:p>
            <a:pPr>
              <a:spcBef>
                <a:spcPts val="1000"/>
              </a:spcBef>
            </a:pPr>
            <a:r>
              <a:rPr lang="en-US" dirty="0" err="1" smtClean="0">
                <a:latin typeface="Montserrat" panose="00000500000000000000" pitchFamily="2" charset="0"/>
              </a:rPr>
              <a:t>Family+Children</a:t>
            </a:r>
            <a:endParaRPr lang="en-US" dirty="0">
              <a:latin typeface="Montserrat" panose="00000500000000000000" pitchFamily="2" charset="0"/>
            </a:endParaRPr>
          </a:p>
          <a:p>
            <a:pPr>
              <a:spcBef>
                <a:spcPts val="1000"/>
              </a:spcBef>
            </a:pPr>
            <a:r>
              <a:rPr lang="en-US" dirty="0">
                <a:latin typeface="Montserrat" panose="00000500000000000000" pitchFamily="2" charset="0"/>
              </a:rPr>
              <a:t>Young Church</a:t>
            </a:r>
          </a:p>
          <a:p>
            <a:pPr>
              <a:spcBef>
                <a:spcPts val="1000"/>
              </a:spcBef>
            </a:pPr>
            <a:r>
              <a:rPr lang="en-US" dirty="0">
                <a:latin typeface="Montserrat" panose="00000500000000000000" pitchFamily="2" charset="0"/>
              </a:rPr>
              <a:t>Adult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Recreation</a:t>
            </a:r>
          </a:p>
          <a:p>
            <a:pPr>
              <a:spcBef>
                <a:spcPts val="1000"/>
              </a:spcBef>
            </a:pPr>
            <a:endParaRPr lang="en-US" dirty="0">
              <a:latin typeface="Montserrat" panose="000005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67581" y="1160608"/>
            <a:ext cx="2651760" cy="361124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b="1" dirty="0" smtClean="0">
                <a:latin typeface="Montserrat" panose="00000500000000000000" pitchFamily="2" charset="0"/>
              </a:rPr>
              <a:t>Sacraments</a:t>
            </a:r>
            <a:endParaRPr lang="en-US" dirty="0" smtClean="0">
              <a:latin typeface="Montserrat" panose="00000500000000000000" pitchFamily="2" charset="0"/>
            </a:endParaRP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Baptism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Eucharist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Confirmation</a:t>
            </a:r>
          </a:p>
          <a:p>
            <a:pPr>
              <a:spcBef>
                <a:spcPts val="1000"/>
              </a:spcBef>
            </a:pPr>
            <a:r>
              <a:rPr lang="en-US" dirty="0" err="1" smtClean="0">
                <a:latin typeface="Montserrat" panose="00000500000000000000" pitchFamily="2" charset="0"/>
              </a:rPr>
              <a:t>Marriage+Weddings</a:t>
            </a:r>
            <a:endParaRPr lang="en-US" dirty="0" smtClean="0">
              <a:latin typeface="Montserrat" panose="00000500000000000000" pitchFamily="2" charset="0"/>
            </a:endParaRP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Anointing of the Sick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Funerals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Request a Record</a:t>
            </a:r>
          </a:p>
          <a:p>
            <a:pPr>
              <a:spcBef>
                <a:spcPts val="1000"/>
              </a:spcBef>
            </a:pPr>
            <a:endParaRPr lang="en-US" dirty="0" smtClean="0">
              <a:latin typeface="Montserrat" panose="000005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0" y="1160608"/>
            <a:ext cx="2286000" cy="4165243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spcBef>
                <a:spcPts val="1000"/>
              </a:spcBef>
            </a:pPr>
            <a:r>
              <a:rPr lang="en-US" b="1" dirty="0" smtClean="0">
                <a:latin typeface="Montserrat" panose="00000500000000000000" pitchFamily="2" charset="0"/>
              </a:rPr>
              <a:t>Giving</a:t>
            </a:r>
            <a:endParaRPr lang="en-US" dirty="0" smtClean="0">
              <a:latin typeface="Montserrat" panose="00000500000000000000" pitchFamily="2" charset="0"/>
            </a:endParaRP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Offertory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Gifts of Stock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Legacy </a:t>
            </a:r>
            <a:r>
              <a:rPr lang="en-US" dirty="0" smtClean="0">
                <a:latin typeface="Montserrat" panose="00000500000000000000" pitchFamily="2" charset="0"/>
              </a:rPr>
              <a:t>Gift</a:t>
            </a:r>
          </a:p>
          <a:p>
            <a:pPr>
              <a:spcBef>
                <a:spcPts val="1000"/>
              </a:spcBef>
            </a:pPr>
            <a:r>
              <a:rPr lang="en-US" dirty="0" smtClean="0">
                <a:latin typeface="Montserrat" panose="00000500000000000000" pitchFamily="2" charset="0"/>
              </a:rPr>
              <a:t>Annual Reports</a:t>
            </a:r>
          </a:p>
          <a:p>
            <a:pPr>
              <a:spcBef>
                <a:spcPts val="1000"/>
              </a:spcBef>
            </a:pPr>
            <a:endParaRPr lang="en-US" dirty="0" smtClean="0">
              <a:latin typeface="Montserrat" panose="00000500000000000000" pitchFamily="2" charset="0"/>
            </a:endParaRPr>
          </a:p>
          <a:p>
            <a:pPr>
              <a:spcBef>
                <a:spcPts val="1000"/>
              </a:spcBef>
            </a:pPr>
            <a:r>
              <a:rPr lang="en-US" b="1" dirty="0" smtClean="0">
                <a:latin typeface="Montserrat" panose="00000500000000000000" pitchFamily="2" charset="0"/>
              </a:rPr>
              <a:t>Upcoming Events</a:t>
            </a:r>
          </a:p>
          <a:p>
            <a:pPr>
              <a:spcBef>
                <a:spcPts val="1000"/>
              </a:spcBef>
            </a:pPr>
            <a:r>
              <a:rPr lang="en-US" b="1" dirty="0" smtClean="0">
                <a:latin typeface="Montserrat" panose="00000500000000000000" pitchFamily="2" charset="0"/>
              </a:rPr>
              <a:t>Becoming Catholic</a:t>
            </a:r>
          </a:p>
          <a:p>
            <a:pPr>
              <a:spcBef>
                <a:spcPts val="1000"/>
              </a:spcBef>
            </a:pPr>
            <a:endParaRPr lang="en-US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62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57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Durski</dc:creator>
  <cp:lastModifiedBy>Tim Durski</cp:lastModifiedBy>
  <cp:revision>5</cp:revision>
  <dcterms:created xsi:type="dcterms:W3CDTF">2021-03-02T19:39:48Z</dcterms:created>
  <dcterms:modified xsi:type="dcterms:W3CDTF">2021-07-06T13:43:38Z</dcterms:modified>
</cp:coreProperties>
</file>